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304" r:id="rId8"/>
    <p:sldId id="307" r:id="rId9"/>
    <p:sldId id="308" r:id="rId10"/>
    <p:sldId id="305" r:id="rId11"/>
    <p:sldId id="316" r:id="rId12"/>
    <p:sldId id="306" r:id="rId13"/>
    <p:sldId id="259" r:id="rId14"/>
    <p:sldId id="260" r:id="rId15"/>
    <p:sldId id="317" r:id="rId16"/>
    <p:sldId id="269" r:id="rId17"/>
    <p:sldId id="271" r:id="rId18"/>
    <p:sldId id="261" r:id="rId19"/>
    <p:sldId id="270" r:id="rId20"/>
    <p:sldId id="268" r:id="rId21"/>
    <p:sldId id="266" r:id="rId22"/>
    <p:sldId id="309" r:id="rId23"/>
    <p:sldId id="310" r:id="rId24"/>
    <p:sldId id="312" r:id="rId25"/>
    <p:sldId id="313" r:id="rId26"/>
    <p:sldId id="311" r:id="rId27"/>
    <p:sldId id="273" r:id="rId28"/>
    <p:sldId id="275" r:id="rId29"/>
    <p:sldId id="272" r:id="rId30"/>
    <p:sldId id="274" r:id="rId31"/>
    <p:sldId id="276" r:id="rId32"/>
    <p:sldId id="277" r:id="rId33"/>
    <p:sldId id="278" r:id="rId34"/>
    <p:sldId id="280" r:id="rId35"/>
    <p:sldId id="279" r:id="rId36"/>
    <p:sldId id="282" r:id="rId37"/>
    <p:sldId id="284" r:id="rId38"/>
    <p:sldId id="283" r:id="rId39"/>
    <p:sldId id="318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286" r:id="rId57"/>
    <p:sldId id="285" r:id="rId58"/>
    <p:sldId id="31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35FD-EDFB-4D1C-88A1-290F7099474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9125-5099-4196-8CD3-6B0E37C8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530" y="2967335"/>
            <a:ext cx="82569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Фонетический турнир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55.radikal.ru/i148/1009/35/3c80758cff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712923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600/166595434.12/0_7a8f2_88ffb57b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73" y="857232"/>
            <a:ext cx="815775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10.proshkolu.ru/content/media/pic/std/4000000/3594000/3593728-13a49990165746b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7"/>
            <a:ext cx="6357982" cy="6215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fa.users.photofile.ru/photo/imfa/4145583/xlarge/1006797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14366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4/81/366/81366924_large_1ry_ro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57229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10.proshkolu.ru/content/media/pic/std/4000000/3594000/3593728-13a49990165746b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7"/>
            <a:ext cx="6357982" cy="6215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COLOURS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http://walpaper.es/images/wallpapers/gama-de-colores-80681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9294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stavki.com/pictures/640x480/2012/Drawn_wallpapers_Vector_Wallpapers_A_bright_burst_of_emotions_016927_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800105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410/67277194.0/0_600b1_953e950d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50098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53.radikal.ru/1006/7e/680b5719ef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14393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psytechie.files.wordpress.com/2008/10/snipsandsnailsandpuppydogtai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28667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stavki.com/pictures/640x480/2012/3D-graphics_Colored__Smoke__Water_025474_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85817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1.nnm.ru/b/a/b/6/8/cf99e4cedc7b65e5fbd00b804c7_pr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6438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Animals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6562" name="Picture 2" descr="http://www.design-warez.ru/uploads/posts/2009-09/1253362041_496509643_4637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81090"/>
            <a:ext cx="4071966" cy="49530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a544.phobos.apple.com/us/r1000/077/Purple/87/23/ca/mzl.jiuibn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143928" cy="5429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417452_dikiezhivotni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994" y="1000108"/>
            <a:ext cx="7981630" cy="464346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file.mobilmusic.ru/62/19/b2/8414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82467"/>
            <a:ext cx="5072098" cy="60231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://lygane.l.y.pic.centerblog.net/kk0gsks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173" y="637560"/>
            <a:ext cx="6882289" cy="55775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FAMILY &amp; FRIENDS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http://delo-semeynoe.ru/wp-content/uploads/2012/02/1628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7864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9222.userapi.com/v309222409/1a33/ndrfMa2cy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792961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7.radikal.ru/i415/1110/64/2a411fff22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92948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malisa.com/images/mother_goose/boysmadeof_moffa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50099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ibuna-neo.ru/upload/iblock/90e/4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50099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5/87/589/87589210_large_134999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07223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102/132011457.1/0_91f20_e7d8ecce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4/84/421/84421033_708811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1530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a.zedge.net/scale.php?img=Ny82LzYvMi8xLTkzODgzNzctNzY2MjQ3OS5qcGc&amp;ctype=1&amp;v=4&amp;q=81&amp;xs=620&amp;ys=383&amp;sig=323a43b4d82fd56bc717108be680edb2ee33b4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21523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ou49orel.hop.ru/De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35811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stavki.com/pictures/640x480/2012/Animals_Beasts__001929_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42955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http://s47.radikal.ru/i118/0812/58/e87ef67afe7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083301" cy="423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rjomiok.files.wordpress.com/2011/12/image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2152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http://s47.radikal.ru/i118/0812/58/e87ef67afe7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083301" cy="423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20/talisman07.0/0_a1ad_472d491c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00092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EIGHT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SUN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SEE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COW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BYE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TAG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DAY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TOY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quickblogcast.com/72745-63839/compare.jpg?a=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0007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FAST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STREET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EAT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DISH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CARROT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SILK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20/talisman07.0/0_a1ad_472d491c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143799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21.babysfera.ru/7/5/2/a/27406717.9429526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5007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GOOD LUCK!</a:t>
            </a:r>
            <a:endParaRPr lang="ru-RU" sz="7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img0.liveinternet.ru/images/attach/c/4/78/913/78913596_a97e01b2144a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235" b="16235"/>
          <a:stretch>
            <a:fillRect/>
          </a:stretch>
        </p:blipFill>
        <p:spPr bwMode="auto">
          <a:xfrm>
            <a:off x="928662" y="214290"/>
            <a:ext cx="7572428" cy="5644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Seasons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http://s1.maminklub.lv/cache/22/7c/227c8cab30c8d8c2db483c52955afc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14422"/>
            <a:ext cx="464347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642.photobucket.com/albums/uu149/Ragneda/2616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7069339" cy="5324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best-animation.ru/lanim/zima/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448661" cy="584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g1.liveinternet.ru/images/attach/b/4/104/120/104120005_4905698_0a120068d615741f00d9f75d8302c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01" y="714356"/>
            <a:ext cx="7776451" cy="5730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29</Words>
  <Application>Microsoft Office PowerPoint</Application>
  <PresentationFormat>Экран (4:3)</PresentationFormat>
  <Paragraphs>24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Seasons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COLOURS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Animals</vt:lpstr>
      <vt:lpstr>Презентация PowerPoint</vt:lpstr>
      <vt:lpstr>Презентация PowerPoint</vt:lpstr>
      <vt:lpstr>Презентация PowerPoint</vt:lpstr>
      <vt:lpstr>Презентация PowerPoint</vt:lpstr>
      <vt:lpstr>FAMILY &amp; FRIENDS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FOOD</vt:lpstr>
      <vt:lpstr>Презентация PowerPoint</vt:lpstr>
      <vt:lpstr>FOOD</vt:lpstr>
      <vt:lpstr>FINE</vt:lpstr>
      <vt:lpstr>EIGHT</vt:lpstr>
      <vt:lpstr>SUN</vt:lpstr>
      <vt:lpstr>SEE</vt:lpstr>
      <vt:lpstr>COW</vt:lpstr>
      <vt:lpstr>BYE</vt:lpstr>
      <vt:lpstr>TAG</vt:lpstr>
      <vt:lpstr>DAY</vt:lpstr>
      <vt:lpstr>TOY</vt:lpstr>
      <vt:lpstr>YOU</vt:lpstr>
      <vt:lpstr>FAST</vt:lpstr>
      <vt:lpstr>STREET</vt:lpstr>
      <vt:lpstr>EAT</vt:lpstr>
      <vt:lpstr>DISH</vt:lpstr>
      <vt:lpstr>CARROT</vt:lpstr>
      <vt:lpstr>SILK</vt:lpstr>
      <vt:lpstr>Презентация PowerPoint</vt:lpstr>
      <vt:lpstr>Презентация PowerPoint</vt:lpstr>
      <vt:lpstr>GOOD LUCK!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Venev</cp:lastModifiedBy>
  <cp:revision>26</cp:revision>
  <dcterms:created xsi:type="dcterms:W3CDTF">2013-11-06T12:55:48Z</dcterms:created>
  <dcterms:modified xsi:type="dcterms:W3CDTF">2015-03-12T16:40:52Z</dcterms:modified>
</cp:coreProperties>
</file>