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6" r:id="rId3"/>
    <p:sldId id="259" r:id="rId4"/>
    <p:sldId id="256" r:id="rId5"/>
    <p:sldId id="257" r:id="rId6"/>
    <p:sldId id="258" r:id="rId7"/>
    <p:sldId id="281" r:id="rId8"/>
    <p:sldId id="282" r:id="rId9"/>
    <p:sldId id="283" r:id="rId10"/>
    <p:sldId id="265" r:id="rId11"/>
    <p:sldId id="261" r:id="rId12"/>
    <p:sldId id="262" r:id="rId13"/>
    <p:sldId id="263" r:id="rId14"/>
    <p:sldId id="264" r:id="rId15"/>
    <p:sldId id="284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2" autoAdjust="0"/>
  </p:normalViewPr>
  <p:slideViewPr>
    <p:cSldViewPr>
      <p:cViewPr varScale="1">
        <p:scale>
          <a:sx n="76" d="100"/>
          <a:sy n="76" d="100"/>
        </p:scale>
        <p:origin x="3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7;&#1080;&#1079;&#1074;&#1077;&#1089;&#1090;&#1077;&#1085;_-_I'm_A_Little_Teapot_-_(mp3poisk.ru).mp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onbass.ua/multimedia/images/news/original/2011/08/26/english_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0629">
            <a:off x="582863" y="1892315"/>
            <a:ext cx="38100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Чай в английских традициях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484784"/>
            <a:ext cx="4283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nastasiaScript" pitchFamily="2" charset="0"/>
              </a:rPr>
              <a:t>Традиционное английское (или британское) чаепитие зародилось в середине 17-го столетия и благополучно существует до сих пор. Изысканно и элегантно подают чай в дорогих отелях, просто и сытно - в домах британцев. Чай - самый популярный из всех напитков, его пьют в Великобритании повсюду. </a:t>
            </a:r>
            <a:endParaRPr lang="ru-RU" sz="2800" dirty="0"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nastasiaScript" pitchFamily="2" charset="0"/>
              </a:rPr>
              <a:t>Если вам когда -</a:t>
            </a:r>
            <a:r>
              <a:rPr lang="ru-RU" sz="2400" b="1" dirty="0" err="1" smtClean="0">
                <a:latin typeface="AnastasiaScript" pitchFamily="2" charset="0"/>
              </a:rPr>
              <a:t>нибудь</a:t>
            </a:r>
            <a:r>
              <a:rPr lang="ru-RU" sz="2400" b="1" dirty="0" smtClean="0">
                <a:latin typeface="AnastasiaScript" pitchFamily="2" charset="0"/>
              </a:rPr>
              <a:t> придется  побывать в районе </a:t>
            </a:r>
            <a:r>
              <a:rPr lang="ru-RU" sz="2400" b="1" dirty="0" err="1" smtClean="0">
                <a:latin typeface="AnastasiaScript" pitchFamily="2" charset="0"/>
              </a:rPr>
              <a:t>Devona</a:t>
            </a:r>
            <a:r>
              <a:rPr lang="ru-RU" sz="2400" b="1" dirty="0" smtClean="0">
                <a:latin typeface="AnastasiaScript" pitchFamily="2" charset="0"/>
              </a:rPr>
              <a:t> и вам предложат </a:t>
            </a:r>
            <a:r>
              <a:rPr lang="ru-RU" sz="3600" b="1" dirty="0" err="1" smtClean="0">
                <a:latin typeface="AnastasiaScript" pitchFamily="2" charset="0"/>
              </a:rPr>
              <a:t>Cream</a:t>
            </a:r>
            <a:r>
              <a:rPr lang="ru-RU" sz="3600" b="1" dirty="0" smtClean="0">
                <a:latin typeface="AnastasiaScript" pitchFamily="2" charset="0"/>
              </a:rPr>
              <a:t> </a:t>
            </a:r>
            <a:r>
              <a:rPr lang="ru-RU" sz="3600" b="1" dirty="0" err="1" smtClean="0">
                <a:latin typeface="AnastasiaScript" pitchFamily="2" charset="0"/>
              </a:rPr>
              <a:t>Tea</a:t>
            </a:r>
            <a:r>
              <a:rPr lang="ru-RU" sz="3600" b="1" dirty="0" smtClean="0">
                <a:latin typeface="AnastasiaScript" pitchFamily="2" charset="0"/>
              </a:rPr>
              <a:t> </a:t>
            </a:r>
            <a:r>
              <a:rPr lang="ru-RU" sz="2400" b="1" dirty="0" smtClean="0">
                <a:latin typeface="AnastasiaScript" pitchFamily="2" charset="0"/>
              </a:rPr>
              <a:t>- непременно соглашайтесь ! Вам предложат прекрасный чай с булочкой, джемом и специальными сливками (</a:t>
            </a:r>
            <a:r>
              <a:rPr lang="ru-RU" sz="2400" b="1" dirty="0" err="1" smtClean="0">
                <a:latin typeface="AnastasiaScript" pitchFamily="2" charset="0"/>
              </a:rPr>
              <a:t>cream</a:t>
            </a:r>
            <a:r>
              <a:rPr lang="ru-RU" sz="2400" b="1" dirty="0" smtClean="0">
                <a:latin typeface="AnastasiaScript" pitchFamily="2" charset="0"/>
              </a:rPr>
              <a:t>) Это подается красиво ! Разрезается булочка </a:t>
            </a:r>
            <a:r>
              <a:rPr lang="ru-RU" sz="2400" b="1" dirty="0" err="1" smtClean="0">
                <a:latin typeface="AnastasiaScript" pitchFamily="2" charset="0"/>
              </a:rPr>
              <a:t>пополам,на</a:t>
            </a:r>
            <a:r>
              <a:rPr lang="ru-RU" sz="2400" b="1" dirty="0" smtClean="0">
                <a:latin typeface="AnastasiaScript" pitchFamily="2" charset="0"/>
              </a:rPr>
              <a:t> нее намазывается крем и сверху джем ! Это особенный  крем (сливки) изобретенный в </a:t>
            </a:r>
            <a:r>
              <a:rPr lang="ru-RU" sz="2400" b="1" dirty="0" err="1" smtClean="0">
                <a:latin typeface="AnastasiaScript" pitchFamily="2" charset="0"/>
              </a:rPr>
              <a:t>окрeстностях</a:t>
            </a:r>
            <a:r>
              <a:rPr lang="ru-RU" sz="2400" b="1" dirty="0" smtClean="0">
                <a:latin typeface="AnastasiaScript" pitchFamily="2" charset="0"/>
              </a:rPr>
              <a:t> </a:t>
            </a:r>
            <a:r>
              <a:rPr lang="ru-RU" sz="2400" b="1" dirty="0" err="1" smtClean="0">
                <a:latin typeface="AnastasiaScript" pitchFamily="2" charset="0"/>
              </a:rPr>
              <a:t>Devona</a:t>
            </a:r>
            <a:r>
              <a:rPr lang="ru-RU" sz="2400" b="1" dirty="0" smtClean="0">
                <a:latin typeface="AnastasiaScript" pitchFamily="2" charset="0"/>
              </a:rPr>
              <a:t>.</a:t>
            </a:r>
          </a:p>
          <a:p>
            <a:r>
              <a:rPr lang="ru-RU" sz="2400" b="1" dirty="0" smtClean="0">
                <a:latin typeface="AnastasiaScript" pitchFamily="2" charset="0"/>
              </a:rPr>
              <a:t>Непременно попробуйте </a:t>
            </a:r>
            <a:r>
              <a:rPr lang="ru-RU" sz="2400" b="1" dirty="0" err="1" smtClean="0">
                <a:latin typeface="AnastasiaScript" pitchFamily="2" charset="0"/>
              </a:rPr>
              <a:t>Cream</a:t>
            </a:r>
            <a:r>
              <a:rPr lang="ru-RU" sz="2400" b="1" dirty="0" smtClean="0">
                <a:latin typeface="AnastasiaScript" pitchFamily="2" charset="0"/>
              </a:rPr>
              <a:t> </a:t>
            </a:r>
            <a:r>
              <a:rPr lang="ru-RU" sz="2400" b="1" dirty="0" err="1" smtClean="0">
                <a:latin typeface="AnastasiaScript" pitchFamily="2" charset="0"/>
              </a:rPr>
              <a:t>Tea</a:t>
            </a:r>
            <a:r>
              <a:rPr lang="ru-RU" sz="2400" b="1" dirty="0" smtClean="0">
                <a:latin typeface="AnastasiaScript" pitchFamily="2" charset="0"/>
              </a:rPr>
              <a:t> !!!!</a:t>
            </a:r>
            <a:endParaRPr lang="ru-RU" sz="2400" b="1" dirty="0">
              <a:latin typeface="AnastasiaScript" pitchFamily="2" charset="0"/>
            </a:endParaRPr>
          </a:p>
        </p:txBody>
      </p:sp>
      <p:pic>
        <p:nvPicPr>
          <p:cNvPr id="59394" name="Picture 2" descr="http://2.bp.blogspot.com/-wU39afMOK1c/TkErXHOFeNI/AAAAAAAAAIk/ve8sUi-cEIU/s1600/300px-Devonshire_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02926"/>
            <a:ext cx="4824536" cy="297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Викторианский пирог (торт &quot;Виктория&quot;) домашней выпечки, посыпанный сахарной пудр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888432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56138"/>
            <a:ext cx="4464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nastasiaScript" pitchFamily="2" charset="0"/>
                <a:hlinkClick r:id="rId3" action="ppaction://hlinksldjump"/>
              </a:rPr>
              <a:t>Викторианский пирог </a:t>
            </a:r>
            <a:endParaRPr lang="en-US" sz="4400" b="1" dirty="0" smtClean="0">
              <a:solidFill>
                <a:schemeClr val="accent1">
                  <a:lumMod val="50000"/>
                </a:schemeClr>
              </a:solidFill>
              <a:latin typeface="AnastasiaScript" pitchFamily="2" charset="0"/>
            </a:endParaRPr>
          </a:p>
          <a:p>
            <a:pPr algn="just"/>
            <a:r>
              <a:rPr lang="ru-RU" sz="2000" b="1" dirty="0" smtClean="0">
                <a:latin typeface="AnastasiaScript" pitchFamily="2" charset="0"/>
              </a:rPr>
              <a:t>едят после сэндвичей, когда наступает время для сладкого. Это блюдо - сдобный бисквитный торт с прослойкой сливок и джема посередине. Обратите внимание, что по-английски бисквитами называют печенье. Поэтому, во избежание путаницы, будем называть его</a:t>
            </a:r>
            <a:r>
              <a:rPr lang="en-US" sz="2000" b="1" dirty="0" smtClean="0">
                <a:latin typeface="AnastasiaScript" pitchFamily="2" charset="0"/>
              </a:rPr>
              <a:t> </a:t>
            </a:r>
            <a:r>
              <a:rPr lang="ru-RU" sz="2000" b="1" i="1" u="sng" dirty="0" smtClean="0">
                <a:latin typeface="AnastasiaScript" pitchFamily="2" charset="0"/>
              </a:rPr>
              <a:t>Викторианским пирогом,</a:t>
            </a:r>
            <a:r>
              <a:rPr lang="ru-RU" sz="2000" b="1" i="1" dirty="0" smtClean="0">
                <a:latin typeface="AnastasiaScript" pitchFamily="2" charset="0"/>
              </a:rPr>
              <a:t> </a:t>
            </a:r>
            <a:r>
              <a:rPr lang="ru-RU" sz="2000" b="1" dirty="0" smtClean="0">
                <a:latin typeface="AnastasiaScript" pitchFamily="2" charset="0"/>
              </a:rPr>
              <a:t>как он называется по-английски с 1861 года в честь королевы Виктории (</a:t>
            </a:r>
            <a:r>
              <a:rPr lang="ru-RU" sz="2000" b="1" i="1" u="sng" dirty="0" err="1" smtClean="0">
                <a:latin typeface="AnastasiaScript" pitchFamily="2" charset="0"/>
              </a:rPr>
              <a:t>Victoria</a:t>
            </a:r>
            <a:r>
              <a:rPr lang="ru-RU" sz="2000" b="1" i="1" u="sng" dirty="0" smtClean="0">
                <a:latin typeface="AnastasiaScript" pitchFamily="2" charset="0"/>
              </a:rPr>
              <a:t> </a:t>
            </a:r>
            <a:r>
              <a:rPr lang="ru-RU" sz="2000" b="1" i="1" u="sng" dirty="0" err="1" smtClean="0">
                <a:latin typeface="AnastasiaScript" pitchFamily="2" charset="0"/>
              </a:rPr>
              <a:t>sandwich</a:t>
            </a:r>
            <a:r>
              <a:rPr lang="ru-RU" sz="2000" b="1" i="1" u="sng" dirty="0" smtClean="0">
                <a:latin typeface="AnastasiaScript" pitchFamily="2" charset="0"/>
              </a:rPr>
              <a:t> </a:t>
            </a:r>
            <a:r>
              <a:rPr lang="ru-RU" sz="2000" b="1" i="1" u="sng" dirty="0" err="1" smtClean="0">
                <a:latin typeface="AnastasiaScript" pitchFamily="2" charset="0"/>
              </a:rPr>
              <a:t>cake</a:t>
            </a:r>
            <a:r>
              <a:rPr lang="ru-RU" sz="2000" b="1" i="1" u="sng" dirty="0" smtClean="0">
                <a:latin typeface="AnastasiaScript" pitchFamily="2" charset="0"/>
              </a:rPr>
              <a:t>, </a:t>
            </a:r>
            <a:r>
              <a:rPr lang="ru-RU" sz="2000" b="1" i="1" u="sng" dirty="0" err="1" smtClean="0">
                <a:latin typeface="AnastasiaScript" pitchFamily="2" charset="0"/>
              </a:rPr>
              <a:t>Victoria</a:t>
            </a:r>
            <a:r>
              <a:rPr lang="ru-RU" sz="2000" b="1" i="1" u="sng" dirty="0" smtClean="0">
                <a:latin typeface="AnastasiaScript" pitchFamily="2" charset="0"/>
              </a:rPr>
              <a:t> </a:t>
            </a:r>
            <a:r>
              <a:rPr lang="ru-RU" sz="2000" b="1" i="1" u="sng" dirty="0" err="1" smtClean="0">
                <a:latin typeface="AnastasiaScript" pitchFamily="2" charset="0"/>
              </a:rPr>
              <a:t>Sponge</a:t>
            </a:r>
            <a:r>
              <a:rPr lang="ru-RU" sz="2000" b="1" i="1" u="sng" dirty="0" smtClean="0">
                <a:latin typeface="AnastasiaScript" pitchFamily="2" charset="0"/>
              </a:rPr>
              <a:t> </a:t>
            </a:r>
            <a:r>
              <a:rPr lang="ru-RU" sz="2000" b="1" i="1" u="sng" dirty="0" err="1" smtClean="0">
                <a:latin typeface="AnastasiaScript" pitchFamily="2" charset="0"/>
              </a:rPr>
              <a:t>cake</a:t>
            </a:r>
            <a:r>
              <a:rPr lang="ru-RU" sz="2000" b="1" u="sng" dirty="0" smtClean="0">
                <a:latin typeface="AnastasiaScript" pitchFamily="2" charset="0"/>
              </a:rPr>
              <a:t>)</a:t>
            </a:r>
            <a:r>
              <a:rPr lang="ru-RU" sz="2000" b="1" dirty="0" smtClean="0">
                <a:latin typeface="AnastasiaScript" pitchFamily="2" charset="0"/>
              </a:rPr>
              <a:t>. Королева Виктория была известна своими гастрономическими пристрастиями и изысканными застольями. И уж она никогда не отказывалась от чашки чая с кусочком вкусного пирога.</a:t>
            </a:r>
            <a:endParaRPr lang="ru-RU" sz="2000" b="1" dirty="0"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05273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nastasiaScript" pitchFamily="2" charset="0"/>
              </a:rPr>
              <a:t>Пирог готовится очень легко и быстро. Это отличный выход из положения, если к вам уже едут гости, а к чаю ничего нет. Если украсить Викторианский пирог сахарной глазурью или взбитыми сливками и фруктами сверху, то получится отличный праздничный торт, например, на день рождения или свадьбу. По традиции, второй и третий этажи свадебного торта в Англии как раз представляют собой такую "губку из теста" с прослойкой сливок и джема, покрытую толстым слоем твердой глазури и марципана.</a:t>
            </a:r>
            <a:endParaRPr lang="ru-RU" sz="3200" b="1" dirty="0">
              <a:latin typeface="AnastasiaScript" pitchFamily="2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028384" y="630932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89844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nastasiaScript" pitchFamily="2" charset="0"/>
              </a:rPr>
              <a:t>Еще одно достоинство Викторианского пирога - он отлично сохраняется в морозилке. Размороженный полностью при комнатной температуре за несколько часов до подачи на стол, торт будет по-прежнему свежим.</a:t>
            </a:r>
          </a:p>
          <a:p>
            <a:r>
              <a:rPr lang="en-US" sz="2800" b="1" dirty="0" smtClean="0">
                <a:latin typeface="AnastasiaScript" pitchFamily="2" charset="0"/>
              </a:rPr>
              <a:t>-</a:t>
            </a:r>
            <a:r>
              <a:rPr lang="ru-RU" sz="2800" b="1" dirty="0" smtClean="0">
                <a:latin typeface="AnastasiaScript" pitchFamily="2" charset="0"/>
              </a:rPr>
              <a:t>170 г "блинной" муки (</a:t>
            </a:r>
            <a:r>
              <a:rPr lang="ru-RU" sz="2800" b="1" dirty="0" err="1" smtClean="0">
                <a:latin typeface="AnastasiaScript" pitchFamily="2" charset="0"/>
              </a:rPr>
              <a:t>муки</a:t>
            </a:r>
            <a:r>
              <a:rPr lang="ru-RU" sz="2800" b="1" dirty="0" smtClean="0">
                <a:latin typeface="AnastasiaScript" pitchFamily="2" charset="0"/>
              </a:rPr>
              <a:t> с пекарским порошком и содой)</a:t>
            </a:r>
          </a:p>
          <a:p>
            <a:r>
              <a:rPr lang="en-US" sz="2800" b="1" dirty="0" smtClean="0">
                <a:latin typeface="AnastasiaScript" pitchFamily="2" charset="0"/>
              </a:rPr>
              <a:t>-</a:t>
            </a:r>
            <a:r>
              <a:rPr lang="ru-RU" sz="2800" b="1" dirty="0" smtClean="0">
                <a:latin typeface="AnastasiaScript" pitchFamily="2" charset="0"/>
              </a:rPr>
              <a:t>150 г мелкого сахарного песка</a:t>
            </a:r>
          </a:p>
          <a:p>
            <a:r>
              <a:rPr lang="en-US" sz="2800" b="1" dirty="0" smtClean="0">
                <a:latin typeface="AnastasiaScript" pitchFamily="2" charset="0"/>
              </a:rPr>
              <a:t>-</a:t>
            </a:r>
            <a:r>
              <a:rPr lang="ru-RU" sz="2800" b="1" dirty="0" smtClean="0">
                <a:latin typeface="AnastasiaScript" pitchFamily="2" charset="0"/>
              </a:rPr>
              <a:t>170 г сливочного масла или хорошего маргарина</a:t>
            </a:r>
          </a:p>
          <a:p>
            <a:r>
              <a:rPr lang="en-US" sz="2800" b="1" dirty="0" smtClean="0">
                <a:latin typeface="AnastasiaScript" pitchFamily="2" charset="0"/>
              </a:rPr>
              <a:t>-</a:t>
            </a:r>
            <a:r>
              <a:rPr lang="ru-RU" sz="2800" b="1" dirty="0" smtClean="0">
                <a:latin typeface="AnastasiaScript" pitchFamily="2" charset="0"/>
              </a:rPr>
              <a:t>3 больших яйца</a:t>
            </a:r>
          </a:p>
          <a:p>
            <a:r>
              <a:rPr lang="en-US" sz="2800" b="1" dirty="0" smtClean="0">
                <a:latin typeface="AnastasiaScript" pitchFamily="2" charset="0"/>
              </a:rPr>
              <a:t>-</a:t>
            </a:r>
            <a:r>
              <a:rPr lang="ru-RU" sz="2800" b="1" dirty="0" smtClean="0">
                <a:latin typeface="AnastasiaScript" pitchFamily="2" charset="0"/>
              </a:rPr>
              <a:t>1 ч.л. экстракта ванили</a:t>
            </a:r>
          </a:p>
          <a:p>
            <a:r>
              <a:rPr lang="en-US" sz="2800" b="1" dirty="0" smtClean="0">
                <a:latin typeface="AnastasiaScript" pitchFamily="2" charset="0"/>
              </a:rPr>
              <a:t>-</a:t>
            </a:r>
            <a:r>
              <a:rPr lang="ru-RU" sz="2800" b="1" dirty="0" smtClean="0">
                <a:latin typeface="AnastasiaScript" pitchFamily="2" charset="0"/>
              </a:rPr>
              <a:t>Щепотка соли</a:t>
            </a:r>
          </a:p>
          <a:p>
            <a:r>
              <a:rPr lang="en-US" sz="2800" b="1" dirty="0" smtClean="0">
                <a:latin typeface="AnastasiaScript" pitchFamily="2" charset="0"/>
              </a:rPr>
              <a:t>-</a:t>
            </a:r>
            <a:r>
              <a:rPr lang="ru-RU" sz="2800" b="1" dirty="0" smtClean="0">
                <a:latin typeface="AnastasiaScript" pitchFamily="2" charset="0"/>
              </a:rPr>
              <a:t>Несколько ст.л. малинового джема (или другого с кисловатым вкусом)</a:t>
            </a:r>
          </a:p>
          <a:p>
            <a:r>
              <a:rPr lang="en-US" sz="2800" b="1" dirty="0" smtClean="0">
                <a:latin typeface="AnastasiaScript" pitchFamily="2" charset="0"/>
              </a:rPr>
              <a:t>-</a:t>
            </a:r>
            <a:r>
              <a:rPr lang="ru-RU" sz="2800" b="1" dirty="0" smtClean="0">
                <a:latin typeface="AnastasiaScript" pitchFamily="2" charset="0"/>
              </a:rPr>
              <a:t>Жирные сливки для взбивания или сливочное масло</a:t>
            </a:r>
            <a:endParaRPr lang="ru-RU" sz="2800" b="1" dirty="0">
              <a:latin typeface="AnastasiaScript" pitchFamily="2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028384" y="630932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rot="10800000">
            <a:off x="7388174" y="632921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nastasiaScript" pitchFamily="2" charset="0"/>
              </a:rPr>
              <a:t>Яйца взбейте с сахаром до светлого цвета, добавьте размягченное масло или маргарин, ваниль, соль и муку. Все хорошо размешайте и взбейте миксером. Сразу же разлейте смесь в две невысокие круглые жароустойчивые формы для пирогов и поставьте в разогретую духовку. Выпекать коржи нужно при температуре 160 С в течение 20-25 минут. Когда коржи готовы, выньте их и остудите, перевернув на решетку. Когда коржи полностью остынут, один из них намажьте слоем джема в 5-7 мм, затем таким же слоем взбитых до густоты сливок или несоленого сливочного масла. Другой корж положите сверху (получится сэндвич из двух коржей со сливками и джемом посередине). Можно посыпать готовый пирог сверху сахарной пудрой или залить глазурью. Резать пирог можно уже за столом, когда собрались гости и хозяйка готова разливать чай.</a:t>
            </a:r>
            <a:endParaRPr lang="ru-RU" sz="2800" b="1" dirty="0">
              <a:latin typeface="AnastasiaScript" pitchFamily="2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 rot="10800000">
            <a:off x="7388174" y="632921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нглийский огуречный сэнд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6020">
            <a:off x="491598" y="551826"/>
            <a:ext cx="2729297" cy="19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Cheese Sandw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3793">
            <a:off x="3828040" y="2564904"/>
            <a:ext cx="1816621" cy="1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лаб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338">
            <a:off x="3476084" y="675787"/>
            <a:ext cx="2378695" cy="15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Бойцы-вегетарианц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315">
            <a:off x="6250448" y="2507236"/>
            <a:ext cx="2376264" cy="15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онсервирование. Варенье из клубники - 5 самых популярных рецептов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23" y="4663972"/>
            <a:ext cx="2515905" cy="18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Хрустящие французские тосты с корицей - рецепт с фотографиям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532">
            <a:off x="6386057" y="678721"/>
            <a:ext cx="2132796" cy="14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Тартинки с колбасой, сыром и яйцами &quot; Кулинарные рецепты для приготовления супов, борщей, закусок, напитков, выпечки и других в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8394">
            <a:off x="1633965" y="2706439"/>
            <a:ext cx="1711796" cy="17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Тартинки с заварным сливочным кремом - пошаговый рецепт с фо…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3631">
            <a:off x="6619191" y="4826503"/>
            <a:ext cx="2047602" cy="150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ФАРШИРОВАННЫЕ ЯЙЦ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0643">
            <a:off x="602988" y="4610430"/>
            <a:ext cx="1995766" cy="14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It is green and long. </a:t>
            </a:r>
            <a:endParaRPr lang="ru-RU" sz="4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84036"/>
              </p:ext>
            </p:extLst>
          </p:nvPr>
        </p:nvGraphicFramePr>
        <p:xfrm>
          <a:off x="2915816" y="37170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Ассортимент овощей - Первая фруктовая комп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210271" cy="16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04194"/>
              </p:ext>
            </p:extLst>
          </p:nvPr>
        </p:nvGraphicFramePr>
        <p:xfrm>
          <a:off x="2915816" y="3573016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c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u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c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u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m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7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8371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It is yellow and long. It is very tasty.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33453"/>
              </p:ext>
            </p:extLst>
          </p:nvPr>
        </p:nvGraphicFramePr>
        <p:xfrm>
          <a:off x="899592" y="3933056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БЛОГ ДОКТОРА И ГРАЖДАНИНА - May 19th,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536105" cy="21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30267"/>
              </p:ext>
            </p:extLst>
          </p:nvPr>
        </p:nvGraphicFramePr>
        <p:xfrm>
          <a:off x="899592" y="3933056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7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572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white outside and yellow inside.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73323"/>
              </p:ext>
            </p:extLst>
          </p:nvPr>
        </p:nvGraphicFramePr>
        <p:xfrm>
          <a:off x="1115616" y="3501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Дневник Ангарск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476971" cy="17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35796"/>
              </p:ext>
            </p:extLst>
          </p:nvPr>
        </p:nvGraphicFramePr>
        <p:xfrm>
          <a:off x="1115616" y="3501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5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white and sweet. All children like it. We usually put it into tea.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74483"/>
              </p:ext>
            </p:extLst>
          </p:nvPr>
        </p:nvGraphicFramePr>
        <p:xfrm>
          <a:off x="1043608" y="314096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сахарница с сахаром Обои Разное HD 333v34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882751" cy="21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0125"/>
              </p:ext>
            </p:extLst>
          </p:nvPr>
        </p:nvGraphicFramePr>
        <p:xfrm>
          <a:off x="1043608" y="314096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4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736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I`m a little teapot, 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short and stout.</a:t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C000"/>
                </a:solidFill>
              </a:rPr>
              <a:t>Here is my handle 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Here is my spout.</a:t>
            </a:r>
          </a:p>
          <a:p>
            <a:r>
              <a:rPr lang="en-US" sz="1600" dirty="0" smtClean="0"/>
              <a:t>[one hand on hip], here is my spout [other arm out straight]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C000"/>
                </a:solidFill>
              </a:rPr>
              <a:t>When I get all steamed up, 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hear me shout.</a:t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C000"/>
                </a:solidFill>
              </a:rPr>
              <a:t>Just tip me over and pour me out!</a:t>
            </a:r>
            <a:endParaRPr lang="en-US" sz="2000" dirty="0" smtClean="0"/>
          </a:p>
          <a:p>
            <a:r>
              <a:rPr lang="en-US" sz="1600" dirty="0" smtClean="0"/>
              <a:t>[As song ends, lean over and tip arm out like a spout.]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3568" y="3851176"/>
            <a:ext cx="476386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I`m a special teapot,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It is true.</a:t>
            </a:r>
            <a:br>
              <a:rPr lang="en-US" sz="2000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C000"/>
                </a:solidFill>
              </a:rPr>
              <a:t>Here let me show you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 what I can do.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C000"/>
                </a:solidFill>
              </a:rPr>
              <a:t>I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</a:rPr>
              <a:t>can change my handle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</a:rPr>
              <a:t>and my spout.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Just tip me over and pour me out!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[switch arm positions and repeat tipping motion]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Just tip me over and pour me out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8" name="AutoShape 4" descr="data:image/jpeg;base64,/9j/4AAQSkZJRgABAQAAAQABAAD/2wCEAAkGBhQSEBUUExQUFRUWFhQXFBgWGRgWFxYWFRQVFBUVFxgYHCYeFxkjGRUYIC8gIycpLCwsFR4xNTAqNSYrLCkBCQoKDgwOGg8PGikkHyApKSwpKSksKSwpLCwpKSksKSkpLC0pLCwpLCkpKSwsLCkpLSkpLCksKSwsKSkpLCwsKf/AABEIAOEA4QMBIgACEQEDEQH/xAAcAAEAAQUBAQAAAAAAAAAAAAAABgIDBAUHAQj/xABGEAACAQIDBQUGAwQHBgcAAAABAgADEQQSIQUGMUFRBxMiYXEygZGhscEUQnIjUpLRFTNDYoLh8DREc4OishZTY5PC0vH/xAAaAQEAAwEBAQAAAAAAAAAAAAAAAQIDBAUG/8QAIxEBAQACAgICAwEBAQAAAAAAAAECEQMhEjEEQRMiUWFxQv/aAAwDAQACEQMRAD8A7jERAREQEREBERAREQEREBERAREQEREBERAREQEREBERAREQEREBERAREQEREBERAREQEREBERAREQEREBERAREQEREBERAREQEREBERAREQEREBESIdou9BwuHKoxV2UksujKt8oynkzHQHlZjyEi3SZNsvbW/NKi7UqSVMTWX2kojME/4jnwp6E38pDdqdrOMp6/g6KjjZqyu4HmqNf5Tnuz96m0psAtMXsqXAudSxJJLMebG5PMzzam21LWSmh1sGdQzfA6Cc2XPd6kdOPBNbtdK2L230nbLiKD07cWpnvFHmVsGA9Lzouzdp0sRTFSi61EPBlNx6eR8jPmTDbY1JeiHQAnwsVIA4kG5t7rSS7pbaqYKp+Jw7O9BjetScAMUHtGw0zqDdWFgwBGliDphy+TLPj8X0BEtYXErURXQ3VlDKRzDC4Pwl2bMiIkH363/GFVkpHxKCajgBylvy00/O+vE+FedzpAmWIxaUxd3VR1YhR85ZobYoObJWpMeiupPwBnzxU2h+OBq5iza6VGFWppzLVPABa+iKLHynm39iphu7DrW711VygpU2KqxsDmpFSvoQZGzT6UifP+7W+mMwpBpVHr0R7VGtmzAc8ubVT+kkDnO17t7yUsbQFWkT0dTo1NxxRhyP1kjaxEQEREBERAREQEREBERAREQEREDGxe0adL23VegJ1+HGcx7QMIcY57llsWS5bMBZUI0Fr+0x+M2O8eLtj6gJsRlyta4yhFJQ9RoZrW22jZso9kkHlqACRc8eInn83PlLcY7eLhnWSFYjs8q06ZdXR2AuFAIJsNQCeJ6SHd4QL2+Oh5cp2TDbaznRRbry6ehnIN8GH43EZQB+0PAaagE+mpMrw25+2mf6r+7rUWxNNsQyiijqama5zAa5LAEm9rHoCZ03bT0doVqS4cLT7tD3JACi2hCKNAQRpY2HiM4phB41HUgG+vOSvYW9BRszKQoXwhQGJItdSCQVHHXW1uBnVrXpy279u8dmFU/0ctNuNCpWoG/SlUYD5WmTtbtDwOGqGnVrgOPaCqz5T0YoCAfKQTZHaPh8PshylVfxNVqzrTF8ytVqMEZ+QIWzceU5O2K7xzxzX4HU/wCc230xvt9D4/tPwPcVGpYmmzqjFV1Vi1tLBgL68pwHaNerWBquT3dR3yZiRnVTdnJ45fPiTe3OZ26+z6VXEZa3sIjVGBBNwmpuBqR5c9BLvaRtli6UFQLTp8PNwBmtaw8K2X6WEyvL+8wi8w/XaNU0Wmb+Fbm4OfofIkr77S/WxJY57EtYDMtRwWUAX1DXsNOWkxsCylRnQqpPtgsLjoAOJ9Os3m08JQo9zWwx77KUZ7FwtweDEgMjXHDlYH10tiumVgcI9HwItWnqHy1SrBSQCDbLcnLp1NyDzkx7NNstSxiKxF6pNKqBwbxN3L+qmy+jierkx+HSsrXq5WZr2zqVIVs9tGFyAW011sLyP4XaaJicPc2c1QptxJ/JceTga+cy4uTy6vtbPHT6KiBE6GZERAREQEREBERAREQEREBETU7U2mVuF0txPP3dJFuhBN7qbHHVSiliBqLEn+qABFuRJ19JG9rbIxCrcgXJOcBjrfKoufDyGoBAk0xO3AhuxOp1HEnXUynb+PpHDZgQb8xYzzObXdlejxb6ljm1WkyZw6nMoYWAU2tyFixJ5cZFa2BbF46pTTKC1Rrl2CAa28ROg98m+zcUhsAAQC1vO/A+g+8neH2ZSxFMGrTUuoBD2Adenj48OplfjZ7ta/K45xyIRsvcXD4a3eFaz6Zimqjn4LgFvU9OAmkq7BX8UE/EICzklO7q06i5qgqDKQCpJFlvmFgeFheTrBZwGaqjU6WZglVxlRlDEB7jgCBfUDjpebGlRpPcpUpPYa5bkgWv0uB8p6ON6286/wCoXtndPPRApMc6EZA58NjfNra99b38vOQPbDPh3yPYnyykDy43Bv1A6jQido2lg6q0ndUNlW98rMTpfREBZvScL3gxor13ZFKrxAZszcLksxtc6knTytpGNRlFOH3hqIwandWB0I0PG/vGnA6GdOwuAp7SwtPFVFKsLkgg927JZHUG/sEE+Hj56zktPCkgm6Cwv4iFPu6zuWw8So2fh6KKEUKCwBvmY2Yk9OXnOb5fUlntrw29xTU3eeowqvQwFWllH4dajGgvDxC63V1sAbfTngUN0qzU2FalRUd4e6/CumUA8aZHs1FDDn4hreSrZO7lGrTIKlNb3TibEnUPcDVjqADMhNnLhkHda5SSS2rG5uQSLaeVuU4rnfFtJ259XpV9m0qoVaVTSs5c3tTRkRe7DaXbw3ZNb5FFpEdgVa1XEq6J3tbMO6p8AxDq7liTolgQTfUtYTse2dmU8TQdct+8dFJN2Y5hqWt7KqSRe3ISM7rbvJgqeIas4qVbslR0uqpSQWakh0ysSQCRwzjpOjj55jL/AFnlhv8A4u43ttx+Hqd3iMNQptyvns2trhlYgi/Pyk87Ou0QbTWoGRadWkRcK2ZXU3AdDxtcW+HWfPe3Nrtjaueq+UA/s1ABVV5Aa34Acekz9zNvNgcXRqUySFsHH76H+sX01JHQgdJ6OO9duW6+n1REs4PFrVprUQhkdQykcwwuDL0sgiIgIiICIiAkD3z7SKFOnVoYeqWxJBVSguqNwPi4ZgL2AvraTt1uCOuk4Vv12ZVMJetSvVog8fz0r6eMDiNbZh7wOMKZ2ydMHdvtHxWCqeJmq0yfHTqMTz1KsblW+XUTuWwNv0sZQWtRa6nQg6Mrc1YciJ8tVrjQ6jlNxuXvxU2diQ63ak1hWTky34jow4g/Ywy4+T6r6fkX3n2lTo1qSX8dbPZONwi3LeXIefum7wW2KVXDiujg0mTPm5BQLm/S1jccrT543n3wqYnaBxSm2RgKAP5UW+UEf3rkn9RmPNjcsLJ7+nVjdV0naexEreJKrUX/AEh1+xHxmhodn9iS9em5JvfK4Hl4eE2mwd4qeJpBkFjezqNSpPEMPmD0m0Lrz4W+PvnyeXyeXG3HKTf29XDlyxmpemmwu69GmwZ6jPbgqrlHxJJ+U1+/W8rUsKy0z3eYhBbj4gbm/Ww4zebQxgRL8OPHQcLX+c5DvlvYuJq2W5RL5bDQta2YX5ACw+M6fiZc3PyTH/zPemfLnv8AbL26v2X70HF4ZqdT2qIRGJ/MGp3F/gw93nJTsjYlGgGFCmtMMczBeZ+w8hoOQnBeznfAYPFEVL91VUIx45CGzK1umrA9M153naW1O6oF1sW0yi+hv5jy6T6X17ef7vTYOokH2/2S4bF4k12d6Rb2xTyjO1rZrsCAethrM3dnbD3NOt4GBzEKGYPn1uDl8AFtQebSQYtkcFWNltqTyHUxLMpuGWNwvjXE+0Dcyts1EKVe8wzEorMoD02KkhHtobgGzDoQQOeZuDvPTamqVULFSqZV0JBFgR1OnylXaJvZSxNJMBg81YU2Qlrklil1VKZa5qEFrk9BpfWQrZ1NqVZSPCylc9NzkOlri5sNRyOov75j8jDzxacV1Xb8dvzSwLCmq50exzN4WGtiOFj8uPOUbN3zpY6uUINKkNRUPF7G2XoD8ZG33nZARUw9Z0/KWQPpb961m9QdZq/6YY7QostF1pU2Ban3ZCnQhvCoseOp8pxY42zuNta9JhvFt+lh2UopKZ0BJ0BAIa5ty0nN94t7DVvSSoDnQ02bn/Wli2lrs4Cakchz1N3ebaL4vEsqZsmY5aaa6DyW4X3kkdBI5vBXpmrSSnYiggVyvAtnLlQedr2vzN50cHHN7ZZ2yMNdkMPzAj3ibLZuFsPMcfUyp3FrzO2LRBqUkYgB3QMToAGYA39xndGD6C7OsA1HZmHVyblS9j+UVGLqvuDCSWYlXaFGkBmqU0AGmZlXQDzPSafF9oWBp8a6sf7gZ/oLSUbSOJDX7WMCPzVD6UzMrCdpeAqf2+T9asvzItCNxKImJgdrUawvSq06n6GDfGx0mXCSIiAlNRAQQQCCCCDqCDoQRzEqiB8+9pO54weJIQfsat2pf3f3k9xIt5ESAYil8Z9H9quxxW2e7AeKiRUHoPC4/hN/dPn3HUucs5OSeOTP3d3uq0sNWwRY9xWy59bFFDBqmU8s6KV980lfGKnIC5NvCWsCeF819AenKWy4F73198zKaiotwoI4X4cPIyutt8MppPNzd2WSmleniUPeorNTrIbA2uLWa48j0MkT7UsXW9ANTAz3rsgF+B8acL8wTxkGo76YlQA1Ok1gBqgF7achKau+Zb28PRPx4fKcfL8Hh5b5ZTt0Y81npn7d/F4kFab4MBtPDiFZyOFgzkW9wkZPZri+VJ2/T3b/AEqTKqbUwrnx4Gj6q9RT8qk8GIwV7/hq6n+5iHX65ppxfHx4prDqIufl7YZ7OcYNe4r/APtNb5Xkq2Jt3GUKZoYuhWqUPy2pvmp21A1AzKLacx5zVUto4UcG2lTPVcQrW/iQTNpbxKPZ2jtRemYU3Hv8QvNrKrtJ37RaNJPCle//AAalybcy1h85Bt6t8MRiwaaZqdE8QbBn8mtwX+6PnN6u9T8tq1fSrhKbD32aXTvPVP8AvuAcdKuEdSfXKrR4m3Nf6HqHkT7m+RtNzh9r1V/2mkuIAFlNRSHFuH7RRmYfqBkw/ppz+TY1T0zUyf40FpcGNY/7hg2/4VemPpXT6SLjtMukbqbfoZv9kABtmNCuyi2n5TR0/wAp7hNpUmxSJ+Epguygd/Xd6Yz2yk2ThqOckVemje1sur/yqjH4ZKjiY7UcKDdtn7Qp2twVmFxz/q7/ADlJxz+L+d/rK2/uFjXVlp1qC07eKnQRqKm44X8TOPVra8BIltLs7xFJnK0mKB1ACnOxBF+A1NuB0/MNJ2VcWpPEpmqAkaC9wjC4bT4fKZK8rMGu4zAi3ADzIHDmJ0/in0rt89VmyixFgvL00t8dJ7s7FtUcA8tdJuu08D+kcRlFgHpBhzzGgjEn1N/eDNZszDFadxozc7A2HLjKaY8mWmZh8MM11UlutrmZb0GHtFV/UwB+F7yzhcBVrOqA1KjMbKi3JJ6ACT7Y3YnVcA1np0b/AJQO8f36hR8TJ05pMsvSCKqn86/GXv6LqEAqrMDwIBN/hOm1Ow+ll8OIYN501I+AIPzkG3n7P6+B8TqGp3sKtO+W/INzQ+unnJ6Lx5RpEzo11zBhrcXDC3O41E7n2W7Zq4nABqrF2So6Zm1LKMpFzzIzWv5Tgvs3tcXFjqdR0PWd17JsdTfZyrTGU03dXHMknPm94PykVfit2mkREh0kRKWqAQLG0cKKtGpTPB0Zf4lI+8+XcTSsSp5Eg+o0n1QtQGfOG+2z+5x+ITkKjEejHOPk0mMOadbROphxezadDM/ZFLLTYdGPzA/lKK1LMPOZGDxjVL5rXAprewBsoKi9hqQABc69ZLnt6X7S9QoFwcoGgubkD4X4+6WZs9iZe8pU2uqVWyO4YDKxOntArYCxsRc5uItJqcMbldNW3G2S/pb7yjw/mQr6rp8RN6dg03oV6wZy1Oq6hbq11Vb5zlTUXvrYC3Pq2lu+aOFSo2qsFFcIMrUiy56YNjZwQeYGotcSNtbxZT1WlOEXoJScEvT5y8mFNMshN7H/AF/O3K8qksvKxjHAL5yipsxvCVBIcErbW9iQRw46cJlsdJ4q5ly3NuNuV+tuEJ/JkxF2RVuBkYX4Eiw6a66TIxWxiiUm72kTUUtlzhWQhiuUhjxuJaqYR+TXHvEsVKVTz+N/rIWx5rPaRVdy8agGXxXNuLKdLflqBTbXkDNacJiPxowjs4fOqvlbQKRmZsy9EDH3TAfG19Ls5tqL62PUdDpy6Sb9n+y2fPiazEs5IzNqQq2BYk6+KxXjwB4ZoxltbzkmWpJ2mtMmygWYHM1j0sxAN7rwy6zyiviU5cvjbxJbT2xrl5eoIlxUu5JUaWF10N2IJ6HRQOZlFFrCmfEvjU63I8TP1P3E2bVx7e+oauOxJcDu+/q2IsCcuRdTludE66ZtLa3sUfZHoPpNnjNlVMR3jJYkVqpa5t7ZvcX48OEubJ3QxeIIWlRY3HElVWw0LXJvb3TFy5W5Oq9km7yU8L+IIvVqki/7qA6IOmup6+6T6a3d3ZP4bC06JNyi+I9WOrW8rmbKVbyahLeIw6upRwGVgQwIuCDoQRzEuRCXztv5ux+BxhpC5pOveUCdTlvZqZPMqefQiS7sNrnPiU5FUb3gkfQzG7dsWv4nBIPaAqs3XK5QD5qfhNp2J4AhK9XkWVB7rs31En6YSa5OnUIiJDd4wvMepQPLWZMQMG85B2wbOy4pKttKtMA/qTwn5ZZ2TEU+ciPaJsL8Tgmyi70v2i9SAPGB7tf8MmKZzccHOkqwdszdSB8j/nKmE9ooASR0P1B+0s49MoRmIvY2vx4EHyZToffFNSzBVBZmNgBqSeglDsVNiGHuH85KJ0qPmlP1GdfkGt8JUlUr7K01PXxMfI+I2v7pZNaxsb/CerWFr8vQyF/yX+riLa+pJJuSeJJnt5bWuvUSsNfpJUW697e8S4pIAGZGFtCNG15E5bG3n8Z6VlNEi2upBN+F5A9znTgevIj52MrM8AHSekwKCJJt298Rh6YpOhygnxLqbakBlPEAniDe2ljI0RKWHnbz42HPQyWmOVxu461gMdTqUc1Ng2jOxpnmeTKNVOvArylzEVFpIDnICd2TcfuhiehnF61OorXRz5Moyn5cPjNt/wCI8Y1E06uId1awIYC9uhYjMdPOT5NpzTTb7rtdKh6sD8Rf7zoW47ftBb/y2/7hOebr+w/6h9J0HcfSov6H/wC4SPpOHpPolr8RPPxHlM2q9NXvJvHRwWHavXayrwH5nbkijmxkf3z7UsNgAUv3uItpSQ+yf/Ubgg8uPlOIbX2vi9q4gNVJYk2p00Byrf8ALTTmfPieZhTLOQxW0620se1dgS7sFpoNbX8NOmvoP5z6L3T2EMHhKdHS6i7kc3bVj8dPQCRfs47OlwYFasFNe3hXiKQI115ueZ5cBOgSUYY/dIiJDQiIgUutxMAibGYuJpa3gce7RdwzTZsRQW9Njd1H9meZ/QflIBTuDbyP0n0wROfb59nVHu6uJo/s2RHdkAujWBJt+79JaVjnx/ccxpFlysGACtm1bKQb2uDx5ceWku4ytm8fgfM1iAVzA9bLa48wLTENQmyjryvz9DLmW3X3k/eS5tPco/dPuIM8a3Rvh/KVhp6GhXSwtZRxpA/xAyvPRP8AYt/hY/cS+pJ0HPQf6MtmtbjpbqQPqYQs0qdjpmA6HmftaXRRosuZ84ILA5QDwOja8eYtpwv6UMSxBUE2v7IvxlWFtY2OmY6fmHqPvwhZSNnUTwr2/UjL9AZUuzRyxFL+Nh9QJUaKHkPd/lLZwY5FvjIN1cOyqv5atNvSrT+7Tw7LxA6H/FTP0MsnAj94/AfylD7P6H5fykp3VVahWXig9QPuDLoZzowA52sb+RuTwltcKUIIfxDXjktbozHj7pWlJrBmy6DS1ibX5kdb8+kg22ux9sU6LFajZQwBBPC4NiDbhxnQ9zts0LhjWpKAr6s6qNTpxM4/tZPChtf2h6WKnT4zDqYYMoAVjxPK3HTl0k7a456d82v2rbOw4P7cVm/doA1D/EPAPeZzbebtdxeLvTw4OGpHQkG9Zh5vwQfp+Mwdz+zGvjvEtkpA2ao3s6cQo4ufSw852bdnsyweDs2Tvag/PUANj1VfZX11PnKtd5ZOQ7p9lWJxdnK93TOpqVLi/UqvtOfPQec7Hu5uVQwK/s1u5FmqNYsfIckXyHvvJRPCLyFscJGGDMxZhuNZk0eELrkREBERATwiexAxamF6TV7coFsNXXrSqj/oab6WMZTDKQeeh9DoYRXzBTqKAcwB6XuOI4gjmJVVrF8t+XMXuR/eJJvPNrYdaVepTU5lR3VW0GYKxANvdMSw6H4fyl3FWaDPQZhBvMf9Qla1D1H8Q+4koZeaXDim08RNuGp09Jhio3S/8J+hnvfHmp+B+15CF+rXJNzqdLE3PD14QxVtcovzOtyevEazHOJHPT3H+Uqp4pev2+sHTIex5fcj/ESTF5aFYdf9e6VCoOsGlcSnOOo+M9+YkpeMx4A68h/lLaY24yga8TwsPhxl5lFrWUDplt81Iv7541JVTQAajhfX4kyou18FnwrEcUbN6iwDD7+6Xtz9gnGYqlQ1CnVyOIRRdj620HmRNhsBL0zfhf7TqG4e7lPC0RUFMCrUFyTe4Qm6oByFgDJrbHDaX4PCJSprTpqFRQFVRwAHAS9MUVmPAT3umPEyjpXmqgc5ZfE34SpcKOcurTA4CBYpUL6mZMRAREQEREBERATxhpPYgfN+/O7z4bGVkFKsaebMj5SQVbxe0BbQkj3SNLikXQ6eo1+RvPrWY1fZlJ/bp03/AFKrfUSds7xY18tDGIeBA97fcmViov7w+I+8+jsTuLgKntYPDn/lqD8QBNXieyPZj/7sF80eov8A8rRtX8McJFNT/wDit9xPO7P+gR9DOyYjsMwDey2IT0qA/wDcpmur9glL+zxldfUK30tJ2r+H/XLQT1+Z+4gnqAf4TOg4jsKxI/q8ep/XTP2YzAq9ju1E4VcJVHndT86f3jat4ahJVP3R8P5GFycrf69RJVV7ONqLxwlJ/wBFRP8A7A/KYFfdDGr7Wz6/+HxfS8bV/Fk0vdg8CfcwMq7r1+H+cu4nZzp/WYbE0/1U2+4ExC9L95l9RaEeGX8VGif3vkR9pQaTfvD42t6SoFOVT6z23SoPj/OEeOX8qb7hbLNV6dI63JeoePgW31Ok7ZQw9uPuEhvZVu73OG79/arWy87Ux7PxOvwk7kV14TUIiJC5ERAREQEREBERAREQEREBERAREQEREBERAREQFpYr4Gm/tojfqUH6iX4gabEbmYJ/awmHP/LQfQTBHZns3Nf8JS/6rfC9pJ4gUogAAAAAFgBoABwAlURAREQEREBERAREQEREBERAREQEREBERAREQEREBERAREQEREBE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BUUExQUFRUWFhQXFBgWGRgWFxYWFRQVFBUVFxgYHCYeFxkjGRUYIC8gIycpLCwsFR4xNTAqNSYrLCkBCQoKDgwOGg8PGikkHyApKSwpKSksKSwpLCwpKSksKSkpLC0pLCwpLCkpKSwsLCkpLSkpLCksKSwsKSkpLCwsKf/AABEIAOEA4QMBIgACEQEDEQH/xAAcAAEAAQUBAQAAAAAAAAAAAAAABgIDBAUHAQj/xABGEAACAQIDBQUGAwQHBgcAAAABAgADEQQSIQUGMUFRBxMiYXEygZGhscEUQnIjUpLRFTNDYoLh8DREc4OishZTY5PC0vH/xAAaAQEAAwEBAQAAAAAAAAAAAAAAAQIDBAUG/8QAIxEBAQACAgICAwEBAQAAAAAAAAECEQMhEjEEQRMiUWFxQv/aAAwDAQACEQMRAD8A7jERAREQEREBERAREQEREBERAREQEREBERAREQEREBERAREQEREBERAREQEREBERAREQEREBERAREQEREBERAREQEREBERAREQEREBERAREQEREBESIdou9BwuHKoxV2UksujKt8oynkzHQHlZjyEi3SZNsvbW/NKi7UqSVMTWX2kojME/4jnwp6E38pDdqdrOMp6/g6KjjZqyu4HmqNf5Tnuz96m0psAtMXsqXAudSxJJLMebG5PMzzam21LWSmh1sGdQzfA6Cc2XPd6kdOPBNbtdK2L230nbLiKD07cWpnvFHmVsGA9Lzouzdp0sRTFSi61EPBlNx6eR8jPmTDbY1JeiHQAnwsVIA4kG5t7rSS7pbaqYKp+Jw7O9BjetScAMUHtGw0zqDdWFgwBGliDphy+TLPj8X0BEtYXErURXQ3VlDKRzDC4Pwl2bMiIkH363/GFVkpHxKCajgBylvy00/O+vE+FedzpAmWIxaUxd3VR1YhR85ZobYoObJWpMeiupPwBnzxU2h+OBq5iza6VGFWppzLVPABa+iKLHynm39iphu7DrW711VygpU2KqxsDmpFSvoQZGzT6UifP+7W+mMwpBpVHr0R7VGtmzAc8ubVT+kkDnO17t7yUsbQFWkT0dTo1NxxRhyP1kjaxEQEREBERAREQEREBERAREQEREDGxe0adL23VegJ1+HGcx7QMIcY57llsWS5bMBZUI0Fr+0x+M2O8eLtj6gJsRlyta4yhFJQ9RoZrW22jZso9kkHlqACRc8eInn83PlLcY7eLhnWSFYjs8q06ZdXR2AuFAIJsNQCeJ6SHd4QL2+Oh5cp2TDbaznRRbry6ehnIN8GH43EZQB+0PAaagE+mpMrw25+2mf6r+7rUWxNNsQyiijqama5zAa5LAEm9rHoCZ03bT0doVqS4cLT7tD3JACi2hCKNAQRpY2HiM4phB41HUgG+vOSvYW9BRszKQoXwhQGJItdSCQVHHXW1uBnVrXpy279u8dmFU/0ctNuNCpWoG/SlUYD5WmTtbtDwOGqGnVrgOPaCqz5T0YoCAfKQTZHaPh8PshylVfxNVqzrTF8ytVqMEZ+QIWzceU5O2K7xzxzX4HU/wCc230xvt9D4/tPwPcVGpYmmzqjFV1Vi1tLBgL68pwHaNerWBquT3dR3yZiRnVTdnJ45fPiTe3OZ26+z6VXEZa3sIjVGBBNwmpuBqR5c9BLvaRtli6UFQLTp8PNwBmtaw8K2X6WEyvL+8wi8w/XaNU0Wmb+Fbm4OfofIkr77S/WxJY57EtYDMtRwWUAX1DXsNOWkxsCylRnQqpPtgsLjoAOJ9Os3m08JQo9zWwx77KUZ7FwtweDEgMjXHDlYH10tiumVgcI9HwItWnqHy1SrBSQCDbLcnLp1NyDzkx7NNstSxiKxF6pNKqBwbxN3L+qmy+jierkx+HSsrXq5WZr2zqVIVs9tGFyAW011sLyP4XaaJicPc2c1QptxJ/JceTga+cy4uTy6vtbPHT6KiBE6GZERAREQEREBERAREQEREBETU7U2mVuF0txPP3dJFuhBN7qbHHVSiliBqLEn+qABFuRJ19JG9rbIxCrcgXJOcBjrfKoufDyGoBAk0xO3AhuxOp1HEnXUynb+PpHDZgQb8xYzzObXdlejxb6ljm1WkyZw6nMoYWAU2tyFixJ5cZFa2BbF46pTTKC1Rrl2CAa28ROg98m+zcUhsAAQC1vO/A+g+8neH2ZSxFMGrTUuoBD2Adenj48OplfjZ7ta/K45xyIRsvcXD4a3eFaz6Zimqjn4LgFvU9OAmkq7BX8UE/EICzklO7q06i5qgqDKQCpJFlvmFgeFheTrBZwGaqjU6WZglVxlRlDEB7jgCBfUDjpebGlRpPcpUpPYa5bkgWv0uB8p6ON6286/wCoXtndPPRApMc6EZA58NjfNra99b38vOQPbDPh3yPYnyykDy43Bv1A6jQido2lg6q0ndUNlW98rMTpfREBZvScL3gxor13ZFKrxAZszcLksxtc6knTytpGNRlFOH3hqIwandWB0I0PG/vGnA6GdOwuAp7SwtPFVFKsLkgg927JZHUG/sEE+Hj56zktPCkgm6Cwv4iFPu6zuWw8So2fh6KKEUKCwBvmY2Yk9OXnOb5fUlntrw29xTU3eeowqvQwFWllH4dajGgvDxC63V1sAbfTngUN0qzU2FalRUd4e6/CumUA8aZHs1FDDn4hreSrZO7lGrTIKlNb3TibEnUPcDVjqADMhNnLhkHda5SSS2rG5uQSLaeVuU4rnfFtJ259XpV9m0qoVaVTSs5c3tTRkRe7DaXbw3ZNb5FFpEdgVa1XEq6J3tbMO6p8AxDq7liTolgQTfUtYTse2dmU8TQdct+8dFJN2Y5hqWt7KqSRe3ISM7rbvJgqeIas4qVbslR0uqpSQWakh0ysSQCRwzjpOjj55jL/AFnlhv8A4u43ttx+Hqd3iMNQptyvns2trhlYgi/Pyk87Ou0QbTWoGRadWkRcK2ZXU3AdDxtcW+HWfPe3Nrtjaueq+UA/s1ABVV5Aa34Acekz9zNvNgcXRqUySFsHH76H+sX01JHQgdJ6OO9duW6+n1REs4PFrVprUQhkdQykcwwuDL0sgiIgIiICIiAkD3z7SKFOnVoYeqWxJBVSguqNwPi4ZgL2AvraTt1uCOuk4Vv12ZVMJetSvVog8fz0r6eMDiNbZh7wOMKZ2ydMHdvtHxWCqeJmq0yfHTqMTz1KsblW+XUTuWwNv0sZQWtRa6nQg6Mrc1YciJ8tVrjQ6jlNxuXvxU2diQ63ak1hWTky34jow4g/Ywy4+T6r6fkX3n2lTo1qSX8dbPZONwi3LeXIefum7wW2KVXDiujg0mTPm5BQLm/S1jccrT543n3wqYnaBxSm2RgKAP5UW+UEf3rkn9RmPNjcsLJ7+nVjdV0naexEreJKrUX/AEh1+xHxmhodn9iS9em5JvfK4Hl4eE2mwd4qeJpBkFjezqNSpPEMPmD0m0Lrz4W+PvnyeXyeXG3HKTf29XDlyxmpemmwu69GmwZ6jPbgqrlHxJJ+U1+/W8rUsKy0z3eYhBbj4gbm/Ww4zebQxgRL8OPHQcLX+c5DvlvYuJq2W5RL5bDQta2YX5ACw+M6fiZc3PyTH/zPemfLnv8AbL26v2X70HF4ZqdT2qIRGJ/MGp3F/gw93nJTsjYlGgGFCmtMMczBeZ+w8hoOQnBeznfAYPFEVL91VUIx45CGzK1umrA9M153naW1O6oF1sW0yi+hv5jy6T6X17ef7vTYOokH2/2S4bF4k12d6Rb2xTyjO1rZrsCAethrM3dnbD3NOt4GBzEKGYPn1uDl8AFtQebSQYtkcFWNltqTyHUxLMpuGWNwvjXE+0Dcyts1EKVe8wzEorMoD02KkhHtobgGzDoQQOeZuDvPTamqVULFSqZV0JBFgR1OnylXaJvZSxNJMBg81YU2Qlrklil1VKZa5qEFrk9BpfWQrZ1NqVZSPCylc9NzkOlri5sNRyOov75j8jDzxacV1Xb8dvzSwLCmq50exzN4WGtiOFj8uPOUbN3zpY6uUINKkNRUPF7G2XoD8ZG33nZARUw9Z0/KWQPpb961m9QdZq/6YY7QostF1pU2Ban3ZCnQhvCoseOp8pxY42zuNta9JhvFt+lh2UopKZ0BJ0BAIa5ty0nN94t7DVvSSoDnQ02bn/Wli2lrs4Cakchz1N3ebaL4vEsqZsmY5aaa6DyW4X3kkdBI5vBXpmrSSnYiggVyvAtnLlQedr2vzN50cHHN7ZZ2yMNdkMPzAj3ibLZuFsPMcfUyp3FrzO2LRBqUkYgB3QMToAGYA39xndGD6C7OsA1HZmHVyblS9j+UVGLqvuDCSWYlXaFGkBmqU0AGmZlXQDzPSafF9oWBp8a6sf7gZ/oLSUbSOJDX7WMCPzVD6UzMrCdpeAqf2+T9asvzItCNxKImJgdrUawvSq06n6GDfGx0mXCSIiAlNRAQQQCCCCDqCDoQRzEqiB8+9pO54weJIQfsat2pf3f3k9xIt5ESAYil8Z9H9quxxW2e7AeKiRUHoPC4/hN/dPn3HUucs5OSeOTP3d3uq0sNWwRY9xWy59bFFDBqmU8s6KV980lfGKnIC5NvCWsCeF819AenKWy4F73198zKaiotwoI4X4cPIyutt8MppPNzd2WSmleniUPeorNTrIbA2uLWa48j0MkT7UsXW9ANTAz3rsgF+B8acL8wTxkGo76YlQA1Ok1gBqgF7achKau+Zb28PRPx4fKcfL8Hh5b5ZTt0Y81npn7d/F4kFab4MBtPDiFZyOFgzkW9wkZPZri+VJ2/T3b/AEqTKqbUwrnx4Gj6q9RT8qk8GIwV7/hq6n+5iHX65ppxfHx4prDqIufl7YZ7OcYNe4r/APtNb5Xkq2Jt3GUKZoYuhWqUPy2pvmp21A1AzKLacx5zVUto4UcG2lTPVcQrW/iQTNpbxKPZ2jtRemYU3Hv8QvNrKrtJ37RaNJPCle//AAalybcy1h85Bt6t8MRiwaaZqdE8QbBn8mtwX+6PnN6u9T8tq1fSrhKbD32aXTvPVP8AvuAcdKuEdSfXKrR4m3Nf6HqHkT7m+RtNzh9r1V/2mkuIAFlNRSHFuH7RRmYfqBkw/ppz+TY1T0zUyf40FpcGNY/7hg2/4VemPpXT6SLjtMukbqbfoZv9kABtmNCuyi2n5TR0/wAp7hNpUmxSJ+Epguygd/Xd6Yz2yk2ThqOckVemje1sur/yqjH4ZKjiY7UcKDdtn7Qp2twVmFxz/q7/ADlJxz+L+d/rK2/uFjXVlp1qC07eKnQRqKm44X8TOPVra8BIltLs7xFJnK0mKB1ACnOxBF+A1NuB0/MNJ2VcWpPEpmqAkaC9wjC4bT4fKZK8rMGu4zAi3ADzIHDmJ0/in0rt89VmyixFgvL00t8dJ7s7FtUcA8tdJuu08D+kcRlFgHpBhzzGgjEn1N/eDNZszDFadxozc7A2HLjKaY8mWmZh8MM11UlutrmZb0GHtFV/UwB+F7yzhcBVrOqA1KjMbKi3JJ6ACT7Y3YnVcA1np0b/AJQO8f36hR8TJ05pMsvSCKqn86/GXv6LqEAqrMDwIBN/hOm1Ow+ll8OIYN501I+AIPzkG3n7P6+B8TqGp3sKtO+W/INzQ+unnJ6Lx5RpEzo11zBhrcXDC3O41E7n2W7Zq4nABqrF2So6Zm1LKMpFzzIzWv5Tgvs3tcXFjqdR0PWd17JsdTfZyrTGU03dXHMknPm94PykVfit2mkREh0kRKWqAQLG0cKKtGpTPB0Zf4lI+8+XcTSsSp5Eg+o0n1QtQGfOG+2z+5x+ITkKjEejHOPk0mMOadbROphxezadDM/ZFLLTYdGPzA/lKK1LMPOZGDxjVL5rXAprewBsoKi9hqQABc69ZLnt6X7S9QoFwcoGgubkD4X4+6WZs9iZe8pU2uqVWyO4YDKxOntArYCxsRc5uItJqcMbldNW3G2S/pb7yjw/mQr6rp8RN6dg03oV6wZy1Oq6hbq11Vb5zlTUXvrYC3Pq2lu+aOFSo2qsFFcIMrUiy56YNjZwQeYGotcSNtbxZT1WlOEXoJScEvT5y8mFNMshN7H/AF/O3K8qksvKxjHAL5yipsxvCVBIcErbW9iQRw46cJlsdJ4q5ly3NuNuV+tuEJ/JkxF2RVuBkYX4Eiw6a66TIxWxiiUm72kTUUtlzhWQhiuUhjxuJaqYR+TXHvEsVKVTz+N/rIWx5rPaRVdy8agGXxXNuLKdLflqBTbXkDNacJiPxowjs4fOqvlbQKRmZsy9EDH3TAfG19Ls5tqL62PUdDpy6Sb9n+y2fPiazEs5IzNqQq2BYk6+KxXjwB4ZoxltbzkmWpJ2mtMmygWYHM1j0sxAN7rwy6zyiviU5cvjbxJbT2xrl5eoIlxUu5JUaWF10N2IJ6HRQOZlFFrCmfEvjU63I8TP1P3E2bVx7e+oauOxJcDu+/q2IsCcuRdTludE66ZtLa3sUfZHoPpNnjNlVMR3jJYkVqpa5t7ZvcX48OEubJ3QxeIIWlRY3HElVWw0LXJvb3TFy5W5Oq9km7yU8L+IIvVqki/7qA6IOmup6+6T6a3d3ZP4bC06JNyi+I9WOrW8rmbKVbyahLeIw6upRwGVgQwIuCDoQRzEuRCXztv5ux+BxhpC5pOveUCdTlvZqZPMqefQiS7sNrnPiU5FUb3gkfQzG7dsWv4nBIPaAqs3XK5QD5qfhNp2J4AhK9XkWVB7rs31En6YSa5OnUIiJDd4wvMepQPLWZMQMG85B2wbOy4pKttKtMA/qTwn5ZZ2TEU+ciPaJsL8Tgmyi70v2i9SAPGB7tf8MmKZzccHOkqwdszdSB8j/nKmE9ooASR0P1B+0s49MoRmIvY2vx4EHyZToffFNSzBVBZmNgBqSeglDsVNiGHuH85KJ0qPmlP1GdfkGt8JUlUr7K01PXxMfI+I2v7pZNaxsb/CerWFr8vQyF/yX+riLa+pJJuSeJJnt5bWuvUSsNfpJUW697e8S4pIAGZGFtCNG15E5bG3n8Z6VlNEi2upBN+F5A9znTgevIj52MrM8AHSekwKCJJt298Rh6YpOhygnxLqbakBlPEAniDe2ljI0RKWHnbz42HPQyWmOVxu461gMdTqUc1Ng2jOxpnmeTKNVOvArylzEVFpIDnICd2TcfuhiehnF61OorXRz5Moyn5cPjNt/wCI8Y1E06uId1awIYC9uhYjMdPOT5NpzTTb7rtdKh6sD8Rf7zoW47ftBb/y2/7hOebr+w/6h9J0HcfSov6H/wC4SPpOHpPolr8RPPxHlM2q9NXvJvHRwWHavXayrwH5nbkijmxkf3z7UsNgAUv3uItpSQ+yf/Ubgg8uPlOIbX2vi9q4gNVJYk2p00Byrf8ALTTmfPieZhTLOQxW0620se1dgS7sFpoNbX8NOmvoP5z6L3T2EMHhKdHS6i7kc3bVj8dPQCRfs47OlwYFasFNe3hXiKQI115ueZ5cBOgSUYY/dIiJDQiIgUutxMAibGYuJpa3gce7RdwzTZsRQW9Njd1H9meZ/QflIBTuDbyP0n0wROfb59nVHu6uJo/s2RHdkAujWBJt+79JaVjnx/ccxpFlysGACtm1bKQb2uDx5ceWku4ytm8fgfM1iAVzA9bLa48wLTENQmyjryvz9DLmW3X3k/eS5tPco/dPuIM8a3Rvh/KVhp6GhXSwtZRxpA/xAyvPRP8AYt/hY/cS+pJ0HPQf6MtmtbjpbqQPqYQs0qdjpmA6HmftaXRRosuZ84ILA5QDwOja8eYtpwv6UMSxBUE2v7IvxlWFtY2OmY6fmHqPvwhZSNnUTwr2/UjL9AZUuzRyxFL+Nh9QJUaKHkPd/lLZwY5FvjIN1cOyqv5atNvSrT+7Tw7LxA6H/FTP0MsnAj94/AfylD7P6H5fykp3VVahWXig9QPuDLoZzowA52sb+RuTwltcKUIIfxDXjktbozHj7pWlJrBmy6DS1ibX5kdb8+kg22ux9sU6LFajZQwBBPC4NiDbhxnQ9zts0LhjWpKAr6s6qNTpxM4/tZPChtf2h6WKnT4zDqYYMoAVjxPK3HTl0k7a456d82v2rbOw4P7cVm/doA1D/EPAPeZzbebtdxeLvTw4OGpHQkG9Zh5vwQfp+Mwdz+zGvjvEtkpA2ao3s6cQo4ufSw852bdnsyweDs2Tvag/PUANj1VfZX11PnKtd5ZOQ7p9lWJxdnK93TOpqVLi/UqvtOfPQec7Hu5uVQwK/s1u5FmqNYsfIckXyHvvJRPCLyFscJGGDMxZhuNZk0eELrkREBERATwiexAxamF6TV7coFsNXXrSqj/oab6WMZTDKQeeh9DoYRXzBTqKAcwB6XuOI4gjmJVVrF8t+XMXuR/eJJvPNrYdaVepTU5lR3VW0GYKxANvdMSw6H4fyl3FWaDPQZhBvMf9Qla1D1H8Q+4koZeaXDim08RNuGp09Jhio3S/8J+hnvfHmp+B+15CF+rXJNzqdLE3PD14QxVtcovzOtyevEazHOJHPT3H+Uqp4pev2+sHTIex5fcj/ESTF5aFYdf9e6VCoOsGlcSnOOo+M9+YkpeMx4A68h/lLaY24yga8TwsPhxl5lFrWUDplt81Iv7541JVTQAajhfX4kyou18FnwrEcUbN6iwDD7+6Xtz9gnGYqlQ1CnVyOIRRdj620HmRNhsBL0zfhf7TqG4e7lPC0RUFMCrUFyTe4Qm6oByFgDJrbHDaX4PCJSprTpqFRQFVRwAHAS9MUVmPAT3umPEyjpXmqgc5ZfE34SpcKOcurTA4CBYpUL6mZMRAREQEREBERATxhpPYgfN+/O7z4bGVkFKsaebMj5SQVbxe0BbQkj3SNLikXQ6eo1+RvPrWY1fZlJ/bp03/AFKrfUSds7xY18tDGIeBA97fcmViov7w+I+8+jsTuLgKntYPDn/lqD8QBNXieyPZj/7sF80eov8A8rRtX8McJFNT/wDit9xPO7P+gR9DOyYjsMwDey2IT0qA/wDcpmur9glL+zxldfUK30tJ2r+H/XLQT1+Z+4gnqAf4TOg4jsKxI/q8ep/XTP2YzAq9ju1E4VcJVHndT86f3jat4ahJVP3R8P5GFycrf69RJVV7ONqLxwlJ/wBFRP8A7A/KYFfdDGr7Wz6/+HxfS8bV/Fk0vdg8CfcwMq7r1+H+cu4nZzp/WYbE0/1U2+4ExC9L95l9RaEeGX8VGif3vkR9pQaTfvD42t6SoFOVT6z23SoPj/OEeOX8qb7hbLNV6dI63JeoePgW31Ok7ZQw9uPuEhvZVu73OG79/arWy87Ux7PxOvwk7kV14TUIiJC5ERAREQEREBERAREQEREBERAREQEREBERAREQFpYr4Gm/tojfqUH6iX4gabEbmYJ/awmHP/LQfQTBHZns3Nf8JS/6rfC9pJ4gUogAAAAAFgBoABwAlURAREQEREBERAREQEREBERAREQEREBERAREQEREBERAREQEREBE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BUUExQUFRUWFhQXFBgWGRgWFxYWFRQVFBUVFxgYHCYeFxkjGRUYIC8gIycpLCwsFR4xNTAqNSYrLCkBCQoKDgwOGg8PGikkHyApKSwpKSksKSwpLCwpKSksKSkpLC0pLCwpLCkpKSwsLCkpLSkpLCksKSwsKSkpLCwsKf/AABEIAOEA4QMBIgACEQEDEQH/xAAcAAEAAQUBAQAAAAAAAAAAAAAABgIDBAUHAQj/xABGEAACAQIDBQUGAwQHBgcAAAABAgADEQQSIQUGMUFRBxMiYXEygZGhscEUQnIjUpLRFTNDYoLh8DREc4OishZTY5PC0vH/xAAaAQEAAwEBAQAAAAAAAAAAAAAAAQIDBAUG/8QAIxEBAQACAgICAwEBAQAAAAAAAAECEQMhEjEEQRMiUWFxQv/aAAwDAQACEQMRAD8A7jERAREQEREBERAREQEREBERAREQEREBERAREQEREBERAREQEREBERAREQEREBERAREQEREBERAREQEREBERAREQEREBERAREQEREBERAREQEREBESIdou9BwuHKoxV2UksujKt8oynkzHQHlZjyEi3SZNsvbW/NKi7UqSVMTWX2kojME/4jnwp6E38pDdqdrOMp6/g6KjjZqyu4HmqNf5Tnuz96m0psAtMXsqXAudSxJJLMebG5PMzzam21LWSmh1sGdQzfA6Cc2XPd6kdOPBNbtdK2L230nbLiKD07cWpnvFHmVsGA9Lzouzdp0sRTFSi61EPBlNx6eR8jPmTDbY1JeiHQAnwsVIA4kG5t7rSS7pbaqYKp+Jw7O9BjetScAMUHtGw0zqDdWFgwBGliDphy+TLPj8X0BEtYXErURXQ3VlDKRzDC4Pwl2bMiIkH363/GFVkpHxKCajgBylvy00/O+vE+FedzpAmWIxaUxd3VR1YhR85ZobYoObJWpMeiupPwBnzxU2h+OBq5iza6VGFWppzLVPABa+iKLHynm39iphu7DrW711VygpU2KqxsDmpFSvoQZGzT6UifP+7W+mMwpBpVHr0R7VGtmzAc8ubVT+kkDnO17t7yUsbQFWkT0dTo1NxxRhyP1kjaxEQEREBERAREQEREBERAREQEREDGxe0adL23VegJ1+HGcx7QMIcY57llsWS5bMBZUI0Fr+0x+M2O8eLtj6gJsRlyta4yhFJQ9RoZrW22jZso9kkHlqACRc8eInn83PlLcY7eLhnWSFYjs8q06ZdXR2AuFAIJsNQCeJ6SHd4QL2+Oh5cp2TDbaznRRbry6ehnIN8GH43EZQB+0PAaagE+mpMrw25+2mf6r+7rUWxNNsQyiijqama5zAa5LAEm9rHoCZ03bT0doVqS4cLT7tD3JACi2hCKNAQRpY2HiM4phB41HUgG+vOSvYW9BRszKQoXwhQGJItdSCQVHHXW1uBnVrXpy279u8dmFU/0ctNuNCpWoG/SlUYD5WmTtbtDwOGqGnVrgOPaCqz5T0YoCAfKQTZHaPh8PshylVfxNVqzrTF8ytVqMEZ+QIWzceU5O2K7xzxzX4HU/wCc230xvt9D4/tPwPcVGpYmmzqjFV1Vi1tLBgL68pwHaNerWBquT3dR3yZiRnVTdnJ45fPiTe3OZ26+z6VXEZa3sIjVGBBNwmpuBqR5c9BLvaRtli6UFQLTp8PNwBmtaw8K2X6WEyvL+8wi8w/XaNU0Wmb+Fbm4OfofIkr77S/WxJY57EtYDMtRwWUAX1DXsNOWkxsCylRnQqpPtgsLjoAOJ9Os3m08JQo9zWwx77KUZ7FwtweDEgMjXHDlYH10tiumVgcI9HwItWnqHy1SrBSQCDbLcnLp1NyDzkx7NNstSxiKxF6pNKqBwbxN3L+qmy+jierkx+HSsrXq5WZr2zqVIVs9tGFyAW011sLyP4XaaJicPc2c1QptxJ/JceTga+cy4uTy6vtbPHT6KiBE6GZERAREQEREBERAREQEREBETU7U2mVuF0txPP3dJFuhBN7qbHHVSiliBqLEn+qABFuRJ19JG9rbIxCrcgXJOcBjrfKoufDyGoBAk0xO3AhuxOp1HEnXUynb+PpHDZgQb8xYzzObXdlejxb6ljm1WkyZw6nMoYWAU2tyFixJ5cZFa2BbF46pTTKC1Rrl2CAa28ROg98m+zcUhsAAQC1vO/A+g+8neH2ZSxFMGrTUuoBD2Adenj48OplfjZ7ta/K45xyIRsvcXD4a3eFaz6Zimqjn4LgFvU9OAmkq7BX8UE/EICzklO7q06i5qgqDKQCpJFlvmFgeFheTrBZwGaqjU6WZglVxlRlDEB7jgCBfUDjpebGlRpPcpUpPYa5bkgWv0uB8p6ON6286/wCoXtndPPRApMc6EZA58NjfNra99b38vOQPbDPh3yPYnyykDy43Bv1A6jQido2lg6q0ndUNlW98rMTpfREBZvScL3gxor13ZFKrxAZszcLksxtc6knTytpGNRlFOH3hqIwandWB0I0PG/vGnA6GdOwuAp7SwtPFVFKsLkgg927JZHUG/sEE+Hj56zktPCkgm6Cwv4iFPu6zuWw8So2fh6KKEUKCwBvmY2Yk9OXnOb5fUlntrw29xTU3eeowqvQwFWllH4dajGgvDxC63V1sAbfTngUN0qzU2FalRUd4e6/CumUA8aZHs1FDDn4hreSrZO7lGrTIKlNb3TibEnUPcDVjqADMhNnLhkHda5SSS2rG5uQSLaeVuU4rnfFtJ259XpV9m0qoVaVTSs5c3tTRkRe7DaXbw3ZNb5FFpEdgVa1XEq6J3tbMO6p8AxDq7liTolgQTfUtYTse2dmU8TQdct+8dFJN2Y5hqWt7KqSRe3ISM7rbvJgqeIas4qVbslR0uqpSQWakh0ysSQCRwzjpOjj55jL/AFnlhv8A4u43ttx+Hqd3iMNQptyvns2trhlYgi/Pyk87Ou0QbTWoGRadWkRcK2ZXU3AdDxtcW+HWfPe3Nrtjaueq+UA/s1ABVV5Aa34Acekz9zNvNgcXRqUySFsHH76H+sX01JHQgdJ6OO9duW6+n1REs4PFrVprUQhkdQykcwwuDL0sgiIgIiICIiAkD3z7SKFOnVoYeqWxJBVSguqNwPi4ZgL2AvraTt1uCOuk4Vv12ZVMJetSvVog8fz0r6eMDiNbZh7wOMKZ2ydMHdvtHxWCqeJmq0yfHTqMTz1KsblW+XUTuWwNv0sZQWtRa6nQg6Mrc1YciJ8tVrjQ6jlNxuXvxU2diQ63ak1hWTky34jow4g/Ywy4+T6r6fkX3n2lTo1qSX8dbPZONwi3LeXIefum7wW2KVXDiujg0mTPm5BQLm/S1jccrT543n3wqYnaBxSm2RgKAP5UW+UEf3rkn9RmPNjcsLJ7+nVjdV0naexEreJKrUX/AEh1+xHxmhodn9iS9em5JvfK4Hl4eE2mwd4qeJpBkFjezqNSpPEMPmD0m0Lrz4W+PvnyeXyeXG3HKTf29XDlyxmpemmwu69GmwZ6jPbgqrlHxJJ+U1+/W8rUsKy0z3eYhBbj4gbm/Ww4zebQxgRL8OPHQcLX+c5DvlvYuJq2W5RL5bDQta2YX5ACw+M6fiZc3PyTH/zPemfLnv8AbL26v2X70HF4ZqdT2qIRGJ/MGp3F/gw93nJTsjYlGgGFCmtMMczBeZ+w8hoOQnBeznfAYPFEVL91VUIx45CGzK1umrA9M153naW1O6oF1sW0yi+hv5jy6T6X17ef7vTYOokH2/2S4bF4k12d6Rb2xTyjO1rZrsCAethrM3dnbD3NOt4GBzEKGYPn1uDl8AFtQebSQYtkcFWNltqTyHUxLMpuGWNwvjXE+0Dcyts1EKVe8wzEorMoD02KkhHtobgGzDoQQOeZuDvPTamqVULFSqZV0JBFgR1OnylXaJvZSxNJMBg81YU2Qlrklil1VKZa5qEFrk9BpfWQrZ1NqVZSPCylc9NzkOlri5sNRyOov75j8jDzxacV1Xb8dvzSwLCmq50exzN4WGtiOFj8uPOUbN3zpY6uUINKkNRUPF7G2XoD8ZG33nZARUw9Z0/KWQPpb961m9QdZq/6YY7QostF1pU2Ban3ZCnQhvCoseOp8pxY42zuNta9JhvFt+lh2UopKZ0BJ0BAIa5ty0nN94t7DVvSSoDnQ02bn/Wli2lrs4Cakchz1N3ebaL4vEsqZsmY5aaa6DyW4X3kkdBI5vBXpmrSSnYiggVyvAtnLlQedr2vzN50cHHN7ZZ2yMNdkMPzAj3ibLZuFsPMcfUyp3FrzO2LRBqUkYgB3QMToAGYA39xndGD6C7OsA1HZmHVyblS9j+UVGLqvuDCSWYlXaFGkBmqU0AGmZlXQDzPSafF9oWBp8a6sf7gZ/oLSUbSOJDX7WMCPzVD6UzMrCdpeAqf2+T9asvzItCNxKImJgdrUawvSq06n6GDfGx0mXCSIiAlNRAQQQCCCCDqCDoQRzEqiB8+9pO54weJIQfsat2pf3f3k9xIt5ESAYil8Z9H9quxxW2e7AeKiRUHoPC4/hN/dPn3HUucs5OSeOTP3d3uq0sNWwRY9xWy59bFFDBqmU8s6KV980lfGKnIC5NvCWsCeF819AenKWy4F73198zKaiotwoI4X4cPIyutt8MppPNzd2WSmleniUPeorNTrIbA2uLWa48j0MkT7UsXW9ANTAz3rsgF+B8acL8wTxkGo76YlQA1Ok1gBqgF7achKau+Zb28PRPx4fKcfL8Hh5b5ZTt0Y81npn7d/F4kFab4MBtPDiFZyOFgzkW9wkZPZri+VJ2/T3b/AEqTKqbUwrnx4Gj6q9RT8qk8GIwV7/hq6n+5iHX65ppxfHx4prDqIufl7YZ7OcYNe4r/APtNb5Xkq2Jt3GUKZoYuhWqUPy2pvmp21A1AzKLacx5zVUto4UcG2lTPVcQrW/iQTNpbxKPZ2jtRemYU3Hv8QvNrKrtJ37RaNJPCle//AAalybcy1h85Bt6t8MRiwaaZqdE8QbBn8mtwX+6PnN6u9T8tq1fSrhKbD32aXTvPVP8AvuAcdKuEdSfXKrR4m3Nf6HqHkT7m+RtNzh9r1V/2mkuIAFlNRSHFuH7RRmYfqBkw/ppz+TY1T0zUyf40FpcGNY/7hg2/4VemPpXT6SLjtMukbqbfoZv9kABtmNCuyi2n5TR0/wAp7hNpUmxSJ+Epguygd/Xd6Yz2yk2ThqOckVemje1sur/yqjH4ZKjiY7UcKDdtn7Qp2twVmFxz/q7/ADlJxz+L+d/rK2/uFjXVlp1qC07eKnQRqKm44X8TOPVra8BIltLs7xFJnK0mKB1ACnOxBF+A1NuB0/MNJ2VcWpPEpmqAkaC9wjC4bT4fKZK8rMGu4zAi3ADzIHDmJ0/in0rt89VmyixFgvL00t8dJ7s7FtUcA8tdJuu08D+kcRlFgHpBhzzGgjEn1N/eDNZszDFadxozc7A2HLjKaY8mWmZh8MM11UlutrmZb0GHtFV/UwB+F7yzhcBVrOqA1KjMbKi3JJ6ACT7Y3YnVcA1np0b/AJQO8f36hR8TJ05pMsvSCKqn86/GXv6LqEAqrMDwIBN/hOm1Ow+ll8OIYN501I+AIPzkG3n7P6+B8TqGp3sKtO+W/INzQ+unnJ6Lx5RpEzo11zBhrcXDC3O41E7n2W7Zq4nABqrF2So6Zm1LKMpFzzIzWv5Tgvs3tcXFjqdR0PWd17JsdTfZyrTGU03dXHMknPm94PykVfit2mkREh0kRKWqAQLG0cKKtGpTPB0Zf4lI+8+XcTSsSp5Eg+o0n1QtQGfOG+2z+5x+ITkKjEejHOPk0mMOadbROphxezadDM/ZFLLTYdGPzA/lKK1LMPOZGDxjVL5rXAprewBsoKi9hqQABc69ZLnt6X7S9QoFwcoGgubkD4X4+6WZs9iZe8pU2uqVWyO4YDKxOntArYCxsRc5uItJqcMbldNW3G2S/pb7yjw/mQr6rp8RN6dg03oV6wZy1Oq6hbq11Vb5zlTUXvrYC3Pq2lu+aOFSo2qsFFcIMrUiy56YNjZwQeYGotcSNtbxZT1WlOEXoJScEvT5y8mFNMshN7H/AF/O3K8qksvKxjHAL5yipsxvCVBIcErbW9iQRw46cJlsdJ4q5ly3NuNuV+tuEJ/JkxF2RVuBkYX4Eiw6a66TIxWxiiUm72kTUUtlzhWQhiuUhjxuJaqYR+TXHvEsVKVTz+N/rIWx5rPaRVdy8agGXxXNuLKdLflqBTbXkDNacJiPxowjs4fOqvlbQKRmZsy9EDH3TAfG19Ls5tqL62PUdDpy6Sb9n+y2fPiazEs5IzNqQq2BYk6+KxXjwB4ZoxltbzkmWpJ2mtMmygWYHM1j0sxAN7rwy6zyiviU5cvjbxJbT2xrl5eoIlxUu5JUaWF10N2IJ6HRQOZlFFrCmfEvjU63I8TP1P3E2bVx7e+oauOxJcDu+/q2IsCcuRdTludE66ZtLa3sUfZHoPpNnjNlVMR3jJYkVqpa5t7ZvcX48OEubJ3QxeIIWlRY3HElVWw0LXJvb3TFy5W5Oq9km7yU8L+IIvVqki/7qA6IOmup6+6T6a3d3ZP4bC06JNyi+I9WOrW8rmbKVbyahLeIw6upRwGVgQwIuCDoQRzEuRCXztv5ux+BxhpC5pOveUCdTlvZqZPMqefQiS7sNrnPiU5FUb3gkfQzG7dsWv4nBIPaAqs3XK5QD5qfhNp2J4AhK9XkWVB7rs31En6YSa5OnUIiJDd4wvMepQPLWZMQMG85B2wbOy4pKttKtMA/qTwn5ZZ2TEU+ciPaJsL8Tgmyi70v2i9SAPGB7tf8MmKZzccHOkqwdszdSB8j/nKmE9ooASR0P1B+0s49MoRmIvY2vx4EHyZToffFNSzBVBZmNgBqSeglDsVNiGHuH85KJ0qPmlP1GdfkGt8JUlUr7K01PXxMfI+I2v7pZNaxsb/CerWFr8vQyF/yX+riLa+pJJuSeJJnt5bWuvUSsNfpJUW697e8S4pIAGZGFtCNG15E5bG3n8Z6VlNEi2upBN+F5A9znTgevIj52MrM8AHSekwKCJJt298Rh6YpOhygnxLqbakBlPEAniDe2ljI0RKWHnbz42HPQyWmOVxu461gMdTqUc1Ng2jOxpnmeTKNVOvArylzEVFpIDnICd2TcfuhiehnF61OorXRz5Moyn5cPjNt/wCI8Y1E06uId1awIYC9uhYjMdPOT5NpzTTb7rtdKh6sD8Rf7zoW47ftBb/y2/7hOebr+w/6h9J0HcfSov6H/wC4SPpOHpPolr8RPPxHlM2q9NXvJvHRwWHavXayrwH5nbkijmxkf3z7UsNgAUv3uItpSQ+yf/Ubgg8uPlOIbX2vi9q4gNVJYk2p00Byrf8ALTTmfPieZhTLOQxW0620se1dgS7sFpoNbX8NOmvoP5z6L3T2EMHhKdHS6i7kc3bVj8dPQCRfs47OlwYFasFNe3hXiKQI115ueZ5cBOgSUYY/dIiJDQiIgUutxMAibGYuJpa3gce7RdwzTZsRQW9Njd1H9meZ/QflIBTuDbyP0n0wROfb59nVHu6uJo/s2RHdkAujWBJt+79JaVjnx/ccxpFlysGACtm1bKQb2uDx5ceWku4ytm8fgfM1iAVzA9bLa48wLTENQmyjryvz9DLmW3X3k/eS5tPco/dPuIM8a3Rvh/KVhp6GhXSwtZRxpA/xAyvPRP8AYt/hY/cS+pJ0HPQf6MtmtbjpbqQPqYQs0qdjpmA6HmftaXRRosuZ84ILA5QDwOja8eYtpwv6UMSxBUE2v7IvxlWFtY2OmY6fmHqPvwhZSNnUTwr2/UjL9AZUuzRyxFL+Nh9QJUaKHkPd/lLZwY5FvjIN1cOyqv5atNvSrT+7Tw7LxA6H/FTP0MsnAj94/AfylD7P6H5fykp3VVahWXig9QPuDLoZzowA52sb+RuTwltcKUIIfxDXjktbozHj7pWlJrBmy6DS1ibX5kdb8+kg22ux9sU6LFajZQwBBPC4NiDbhxnQ9zts0LhjWpKAr6s6qNTpxM4/tZPChtf2h6WKnT4zDqYYMoAVjxPK3HTl0k7a456d82v2rbOw4P7cVm/doA1D/EPAPeZzbebtdxeLvTw4OGpHQkG9Zh5vwQfp+Mwdz+zGvjvEtkpA2ao3s6cQo4ufSw852bdnsyweDs2Tvag/PUANj1VfZX11PnKtd5ZOQ7p9lWJxdnK93TOpqVLi/UqvtOfPQec7Hu5uVQwK/s1u5FmqNYsfIckXyHvvJRPCLyFscJGGDMxZhuNZk0eELrkREBERATwiexAxamF6TV7coFsNXXrSqj/oab6WMZTDKQeeh9DoYRXzBTqKAcwB6XuOI4gjmJVVrF8t+XMXuR/eJJvPNrYdaVepTU5lR3VW0GYKxANvdMSw6H4fyl3FWaDPQZhBvMf9Qla1D1H8Q+4koZeaXDim08RNuGp09Jhio3S/8J+hnvfHmp+B+15CF+rXJNzqdLE3PD14QxVtcovzOtyevEazHOJHPT3H+Uqp4pev2+sHTIex5fcj/ESTF5aFYdf9e6VCoOsGlcSnOOo+M9+YkpeMx4A68h/lLaY24yga8TwsPhxl5lFrWUDplt81Iv7541JVTQAajhfX4kyou18FnwrEcUbN6iwDD7+6Xtz9gnGYqlQ1CnVyOIRRdj620HmRNhsBL0zfhf7TqG4e7lPC0RUFMCrUFyTe4Qm6oByFgDJrbHDaX4PCJSprTpqFRQFVRwAHAS9MUVmPAT3umPEyjpXmqgc5ZfE34SpcKOcurTA4CBYpUL6mZMRAREQEREBERATxhpPYgfN+/O7z4bGVkFKsaebMj5SQVbxe0BbQkj3SNLikXQ6eo1+RvPrWY1fZlJ/bp03/AFKrfUSds7xY18tDGIeBA97fcmViov7w+I+8+jsTuLgKntYPDn/lqD8QBNXieyPZj/7sF80eov8A8rRtX8McJFNT/wDit9xPO7P+gR9DOyYjsMwDey2IT0qA/wDcpmur9glL+zxldfUK30tJ2r+H/XLQT1+Z+4gnqAf4TOg4jsKxI/q8ep/XTP2YzAq9ju1E4VcJVHndT86f3jat4ahJVP3R8P5GFycrf69RJVV7ONqLxwlJ/wBFRP8A7A/KYFfdDGr7Wz6/+HxfS8bV/Fk0vdg8CfcwMq7r1+H+cu4nZzp/WYbE0/1U2+4ExC9L95l9RaEeGX8VGif3vkR9pQaTfvD42t6SoFOVT6z23SoPj/OEeOX8qb7hbLNV6dI63JeoePgW31Ok7ZQw9uPuEhvZVu73OG79/arWy87Ux7PxOvwk7kV14TUIiJC5ERAREQEREBERAREQEREBERAREQEREBERAREQFpYr4Gm/tojfqUH6iX4gabEbmYJ/awmHP/LQfQTBHZns3Nf8JS/6rfC9pJ4gUogAAAAAFgBoABwAlURAREQEREBERAREQEREBERAREQEREBERAREQEREBERAREQEREBERAREQEREBERA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hQQEBUQEBQQFRUVFBQWGBcWFRYUGBQWGBQVFBUXFRYXHCYeGRkjHRgUHy8kIycqLC0sFx4xNTAqNSYrLCkBCQoKDgwOGA8PFiwcHBwpKSopKSwpKSopKSwsKSkpKSkpKSkpKSkpKSkpKSkpLCkpKSwpLiksKSksLCksLCkpKf/AABEIALoAugMBIgACEQEDEQH/xAAbAAACAgMBAAAAAAAAAAAAAAAAAQQFAwYHAv/EAEAQAAEDAgQDBAYHCAAHAAAAAAEAAhEDIQQFEjEGQVETImFxMoGRobHBFCMzQlJy0QcVFmKSouHwJDRTc4Kywv/EABgBAQEBAQEAAAAAAAAAAAAAAAABAwIE/8QAHhEBAQACAgMBAQAAAAAAAAAAAAECERIhAxMxQVH/2gAMAwEAAhEDEQA/AO4IQhAIQhA0k0kDSThEIEhOEkAhNCAQhJA0IQgEISQNCSaAQhCASTSQCE0IBCEIBCEIBCEIBCEIMdWrpaXHkCfZeypRxG8iexI8C9gt43srHOf+Xq/9t/OPukbrk2U0i9ssp2AvNWLeKyzz4t/F45lLa6Zh+ItT2sdTI1O0yHNIBIJGx8FcrlWD1MxOG7jG/wDE09qhJI7w2i+66qFcMuSeXCYWaCaEloxCE0kAhNCAShNJA0k15QekIQgEIQgEIUPN65ZQqPaYIY6D0MW3QTJSlcy/eVW7qj6rQLukkBo8TtfwPKFjpZ64kM1VQTMamPbIHNuqNVuW645OuLqMoXMK2duawF1RzQSRcvBMbgcyee3NR35rULQWYirBaIPaObqnaJ2IPK905rwdLzj7CpP4HfBc7y+AzTYCXbHx52UbCY/EVHuoGtUcS10AvLgTvz3vb2rzgKFe4fRqRLolhtJWPl3daenwySXdTahirQMgxiKP/vC6auUY/K6xZT0sfatSdOmNIDpcTc2AUjDZviabRrxFUwdi5siPu9Ttv71fF1O3Pn1bNOoSiVzw8QVgL1XdbvbA6jx9SX8SVyRFQjlu0Hz28ltyefi6JKJXPaXEteSO1na2pkkRflM+oKRhuJMRIl7XSRYtbtbcg735JyOLe0Lyx0gFel05CSaSBryvS8oPSEIQCEIQCreIxOGqN6iParJVXET/AKoDq8BSrGmYbJBYlottuQ3kIBMA+SzY3AhzdL2hw3vyPIg7g+IurgNsq/MK8WG6xaKXB5H2tTU4vdA0y4yY6DoOfjzVwOHQxsMcWyZghr2z1DXCx8lNwDA1vippU2NKNI0K7g9930xpc7SBYkEN2DbOm3Q7lTaJGmBUfPXtJ5eatc0wTajYc1p6SAfitco8O0y69Okb/hH6K7Iy4p1WwbWqjae9aJv5qJgMM6sXuBaQ973Q5uoXPIgg3gc1KxfDVMX7Kl/QP0VzlGEDWiBEW6ezom10xYXh5sTU0vttoAa2d9LfmZPioFfI3U3Q0s0RAdH1jB+FvIiNibjxstpMKNjWWUlRqTMqp7taGuBkOAEg85J9KbyDvKbsA9oJHZNd1awz6tTiG+oKxYBq81KbRkeK72jecE6abfyhZ1Dyp00h/wCQ/uKmLVmEIQgEk0kBKj1sWBYXPuHmseMovcYB7sbC0nxUF9ItMEQipwxhHpRHUclMBVKKieWZpDuyf1hp/wDk/JQXSpuIX/Zt8XH2AfqriVr3ENYdtTaT9xx8+8Apl8J9YWnktZznNKdGt9a5rWgA38+QFyVspd0VDxL2eiXgFx2sJ8RO6xlaaVbv2i0GHuNxDx1bTAEDxcQpND9pWHIl9PE0x1NMOHtaStdy3BHQ5rwWzMEt5GbSdrKZ9EZ2bR3IL2NAJ2783jwAW0wxscW1uOBzqhivsatN8bgHvDzaYPuTwbPrCOgXP3cNsq4sNYXMgG4s4QGjflcldCynLhQZp11Kh5ue7Uf8LLKSOo8ZxUDWieZhLC4ljQA59Meb2j4lZc0wFOuzRVEt6THwXK864YpMxYpUvRiTN+e0pjjtduqVMcwCXVKQ86jI9sqFWz7DusMRhyenas/Vc5PC1IVXNAmGggSIkiZvyC81+HqYw7ngAmWhvr5+73la+pnzjeMRWAAdIIkbX5jmFbCzdvBanwpwlTawVJe42MBxDZ3u3Y8ltdezeiyrttHD9SaPk5wVmqXhY/Uu/Ofg1SXZsC9zGidJgkmBK2nxxfqxQq8493IN95WL6Y4GSZvsBFuappapJU3giRsU0QLxVohwgrIhBQ1GwYVdiqOoFXeZUu8COfyVdUZYqV0ssizLtqYDvTbZ3j0d5FLNcnbWcHOE6Ra5BHkQqllEshzZB5Ee9ZMdnNVlMuBmI5DrCia7UdbifBU6j6bqtUupuLXAMqENcNxIEFQq/wC0nCMZ2lBlWoIJ1BmmBzMu73sUHDcOCo/FVXEy6vUd/Yw/qo2V8MtGXA2P/DvP9risb5JL8bzCaSXftMJZ2hp12sgHVoaRB81Hx/FmHe0uxGGqlvN4p9mQN5kGCjHcNk5bpbv2FP290qbxBw+XYSqLToHtkBT2rxV2AzbBsd2jHYtoI2fh6jhG9i0mVdD9oeEbDW/SnuMwBRc2YufSVbl2QuwtQYdzppPM0Xm5B3NJ3j0WTMMjccZh2yPQrn3NCc5v4cIkv47Y4+i9o6Gi4n1yqp3E+X1H9o9j9UxrptcCDtdpkFZ86yaq4twtEw+p6b5+ypc3eZ2HrWLhvhdzGVWNs1teoGyZOkaQCSnt1Nnrj3RxWAc91RuPI1ekHUodtETpssrc3y1lPRNWu1u5cHBgjf4rHlPCZmtMWxD4vy7p/VQv4TIw2LmJ114vyIEK+2p64uqfHGEplrRSeNVmhjXAmB92TeyvcPUoYtuqnWPk4Q4ebTC0rE8Nv7bBzH3yfVR/Vblw3lJpF2oC9wkz3dGWMkW308YWkWUgXuJ7o5AxuT08As+QZcdOqpdzjqcepN1gq4YudKuctaQ0/wC8lsxSxTAtAUfFYQES3ce9SkLpyrMBXh2nkfc7/KslUVBDzH4vmrZItekIQiI+Npam+V1TOC2BwVDiLGEWE6pLQ3obeHgseLpN7N15MdLdV6heMQ3uO/KfgorXcDmNIOrsNSmHdo4wXNBgsbBidlGyvMKf7uaC+mCaDxBe0GYdaCVnyDAtPblzWGa25aCY7NgiSov7ipDLnA0qZc2nWgljSZlx3iV485N1vL0m4iqBl4cbDsaZ9zVnz6tpwlR38o97mhc4w/0p1Ds+2eacAaSQbW0iDyBj3L3i8wxWgCvUqPpGCWHTpeJEB3MHn6l36Mvqc46XiadOvTNMubcWIcCQRcOHiCtRxnFhoYhgxNNxrUm1KY0gltY1NHZPb+aDPSCo2ExFEX/dxYImWvtA8k8sfRxmOYGUXU202u1tc4nXqbqYeoj5rmaaXGxt+R4MsBqVSDVqXfcW6MHQBGSvGmpJE9vV5jqipwthniHU5HTU4fArn9XH08JiqrG06vdqOaNIEBrfQaJMxE+1THHm5tdGy6s3VWEt+2I3H4WqtxOIb9HxXeH2lTmP5QVp7OKWFn2NeDLmmG7D0rTbylXOU5LQflrqxpN1HtNLntGsDVDb35Lu4ce6m5+L3G1mjFYSS3areRb6sLasraHhwaQYgWIMW8Fp2I4Twna0Yw9KHa9QiZhkib9VuPDWXU6LXiixjAXAkNESYiSnj1yjnP4t6VENEALIhC9TALxVqBoJPJFWsGiSYVbWrmofDkPmUNDDM1OHnJ+KtFgwtDSL7lZ0i00IQiBVWOpfWT4K1UfEYbVfmixVlsrBWHdPkfgpdSnpKxVGSFKrRcDm1ek6qxmFqVh2klzXNESxtr+QSxGa4r6O+n9CqAFjwXF7e6DMujnE7eCtXONOpVc0kAPJ0xZxFNsCeSlOxBdRqNIIik65Mk913+D615csu/jSX8c8pZhTFKNbZ09YEEXv8llxOMpuYBqYbsEdI3W0M4epPwAAm9ACQf5Vl4gyGmMI4MEEaL+RBPuELb3760k8U3LtFw4D2+BpA+2GqPk7GUsUajixo21EhoO4Fzz5LHTxLg0Pa2B2cQY25X9SfD1JtWr2VZrKlMiWlwBa6PA87ryYz7t7/LZMdNwbj6f/AFKX9bf1WhZuG1K7i3SQajjINiCzeea3k5JQIg0aUdNIWrP4Qp661QwGCoYa0HuCBYAclr48phdvFZvpW4WlDacSDDg4G7SNMSAOZWx0MWz6EWFzA7TBbqGoSRuN1T4fJcPTY+pUe58PJ0t1A6T6IEnwKn5dTpNwZpFskS7WQCXA1ZEO3MNj2LTyZ80xx4rfE5rSOIotbUpuu9vdcHQS2GgwbTC2bKsQG6g4gbfNaLXwjMXUp9xtMa6ze4IILBqY4wBcEArasvqSzvDvDuu/MPkd/WuMJrJcp0tK2aS7TTjzPyWJ+ZvNhpHqn4rxg8BqMlWdPBMGw9q9LHqKxjHPMkyVZ4fChvmswpgcgvSpsJJpIhoQhAIQhBgxFDUPFVj2RZXSi4vDTcIsrQMbh2mtU78OdUkx6Tfu/wBJFlhpVntNWkYcXUyAfzAtaPCBHxUfM+9WqvBAioACHaTDXkvaesjp8l7FSYOl4YRLdBLn8wQeZF14bhnN1eU2z5fTxJpGnT7AU40gnUXWADpi28xCz52cT2R1ih2cEOLS7X6JjSDbdYcpzZ1OldpLJLg6YlrjIJbEjdTc5xJdTAc2BLTOobeHK9l6JjL27mXaoGWuazSBUPci7Jgb8rz5LBRrC7nEOgQ2LAAnePxSbc7q7qZiZcXVHNbBHL0heSP8qrxPfZs4OawkAgd/nLTzEE28rrK46MplndvWFz+s0Cmw03tETUqBxADidAL2c7EbKywLMSzUSKDg9xfOt0CeQtspeVimJpm806Y9GxAbcmBG5WAVmYemRMA1HaQb7mwAnaFcuOMm3XcjX81pVmuc5wplznNgD8JcA1osLb80sNVhxbOppB3AMQ6HNkbm/lZX1bBUsR9cXOa9g5PLRYWJHS8qkpjSXNLg2ztJadZc01JPeG08rTcrTjHHNjwOLqtqMZRpNc/tKhAc7SJLJeHOvOkdOsLe8qY/QXVWsa5xuGkkWAEyf9stYy4uNeg957oNUM7oaIFLvFvMgnnzhbrlL21WkiYBhXGTa3LpY4VvdWZJrYsmtWQQhCASTSQNCEIBCEIBR8bU0sLuikLy9siCg53X4PrvLntq0NTnOdrdTdqbqN2iDELzU4NxIM061FsxrgPGoAbAwY626lbbjyaYOmLdfcqw56QRIEbm8cptO653Is8W+4qv4RqDTAokDcF9QEmR3pi5F4Xt/C1WzQ8aII02Njc+O8K4bnUydJiAd77KHW4mIcGho2kk7c7Ajy9VllPNh3JS4a7qJWyWq4aDSZBdJIcLAGQYNyT0U1+VvdAcG2BHqIIiOfrVhSzEOAPu6eBWPEZm4ODGsdJNiYhwgkxBnw9as8WNd7sVWCyqtS7rWQ0bd+ZAgCfFV+K4fxNVx7jGtm2twdpuTqGkE6rxyW01M0a0S8aTuRIJHsXg5oDsOl9x7UvGJq1T0uHn9mxpZTENDXaXG45jVvCgYvhKuS7s9DQSSA7vAejAAGwlszvdbA/PQwgO3Im3uv18FIo5mKgOgiQYMrmZS/ppreG4XrseKh7Mw0taBbTPOfaOsFbbw9hzSbodpnUT3drrG3EkmLcuvNW2Fo/eO5XeMlvIvSShCFq4CEIQCSaSBoQhAIQhAIQhBGxeG1D/AG6qH8OAzAcJnYjbpcbLYEKadTKz41z+HLAA1Lc5E/BYKnCbSQe+I5CL+a2pCz9OEu9HKtabw5DNA1x6p8/PxXlvDMbOrDydv7fktnShX1Y/w5NWrcKB2xqCOY39u6lHJHRGp0xBJAdqPWDYHyV/Caswk+Lzsaw/hkn7zuXIWjYbp0OGixxcwkE72+UrZkKerH+JyU+Eyp4cC9wjwEE+/ZW4CaF3JIloQhCqBCEIBJNJA0JIQNCSEDQkhA0JIQNCSEDQkhA0JIQNCSEDQkhA0JIQNCSEDSQ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hQQEBUQEBQQFRUVFBQWGBcWFRYUGBQWGBQVFBUXFRYXHCYeGRkjHRgUHy8kIycqLC0sFx4xNTAqNSYrLCkBCQoKDgwOGA8PFiwcHBwpKSopKSwpKSopKSwsKSkpKSkpKSkpKSkpKSkpKSkpLCkpKSwpLiksKSksLCksLCkpKf/AABEIALoAugMBIgACEQEDEQH/xAAbAAACAgMBAAAAAAAAAAAAAAAAAQQFAwYHAv/EAEAQAAEDAgQDBAYHCAAHAAAAAAEAAhEDIQQFEjEGQVETImFxMoGRobHBFCMzQlJy0QcVFmKSouHwJDRTc4Kywv/EABgBAQEBAQEAAAAAAAAAAAAAAAABAwIE/8QAHhEBAQACAgMBAQAAAAAAAAAAAAECERIhAxMxQVH/2gAMAwEAAhEDEQA/AO4IQhAIQhA0k0kDSThEIEhOEkAhNCAQhJA0IQgEISQNCSaAQhCASTSQCE0IBCEIBCEIBCEIBCEIMdWrpaXHkCfZeypRxG8iexI8C9gt43srHOf+Xq/9t/OPukbrk2U0i9ssp2AvNWLeKyzz4t/F45lLa6Zh+ItT2sdTI1O0yHNIBIJGx8FcrlWD1MxOG7jG/wDE09qhJI7w2i+66qFcMuSeXCYWaCaEloxCE0kAhNCAShNJA0k15QekIQgEIQgEIUPN65ZQqPaYIY6D0MW3QTJSlcy/eVW7qj6rQLukkBo8TtfwPKFjpZ64kM1VQTMamPbIHNuqNVuW645OuLqMoXMK2duawF1RzQSRcvBMbgcyee3NR35rULQWYirBaIPaObqnaJ2IPK905rwdLzj7CpP4HfBc7y+AzTYCXbHx52UbCY/EVHuoGtUcS10AvLgTvz3vb2rzgKFe4fRqRLolhtJWPl3daenwySXdTahirQMgxiKP/vC6auUY/K6xZT0sfatSdOmNIDpcTc2AUjDZviabRrxFUwdi5siPu9Ttv71fF1O3Pn1bNOoSiVzw8QVgL1XdbvbA6jx9SX8SVyRFQjlu0Hz28ltyefi6JKJXPaXEteSO1na2pkkRflM+oKRhuJMRIl7XSRYtbtbcg735JyOLe0Lyx0gFel05CSaSBryvS8oPSEIQCEIQCreIxOGqN6iParJVXET/AKoDq8BSrGmYbJBYlottuQ3kIBMA+SzY3AhzdL2hw3vyPIg7g+IurgNsq/MK8WG6xaKXB5H2tTU4vdA0y4yY6DoOfjzVwOHQxsMcWyZghr2z1DXCx8lNwDA1vippU2NKNI0K7g9930xpc7SBYkEN2DbOm3Q7lTaJGmBUfPXtJ5eatc0wTajYc1p6SAfitco8O0y69Okb/hH6K7Iy4p1WwbWqjae9aJv5qJgMM6sXuBaQ973Q5uoXPIgg3gc1KxfDVMX7Kl/QP0VzlGEDWiBEW6ezom10xYXh5sTU0vttoAa2d9LfmZPioFfI3U3Q0s0RAdH1jB+FvIiNibjxstpMKNjWWUlRqTMqp7taGuBkOAEg85J9KbyDvKbsA9oJHZNd1awz6tTiG+oKxYBq81KbRkeK72jecE6abfyhZ1Dyp00h/wCQ/uKmLVmEIQgEk0kBKj1sWBYXPuHmseMovcYB7sbC0nxUF9ItMEQipwxhHpRHUclMBVKKieWZpDuyf1hp/wDk/JQXSpuIX/Zt8XH2AfqriVr3ENYdtTaT9xx8+8Apl8J9YWnktZznNKdGt9a5rWgA38+QFyVspd0VDxL2eiXgFx2sJ8RO6xlaaVbv2i0GHuNxDx1bTAEDxcQpND9pWHIl9PE0x1NMOHtaStdy3BHQ5rwWzMEt5GbSdrKZ9EZ2bR3IL2NAJ2783jwAW0wxscW1uOBzqhivsatN8bgHvDzaYPuTwbPrCOgXP3cNsq4sNYXMgG4s4QGjflcldCynLhQZp11Kh5ue7Uf8LLKSOo8ZxUDWieZhLC4ljQA59Meb2j4lZc0wFOuzRVEt6THwXK864YpMxYpUvRiTN+e0pjjtduqVMcwCXVKQ86jI9sqFWz7DusMRhyenas/Vc5PC1IVXNAmGggSIkiZvyC81+HqYw7ngAmWhvr5+73la+pnzjeMRWAAdIIkbX5jmFbCzdvBanwpwlTawVJe42MBxDZ3u3Y8ltdezeiyrttHD9SaPk5wVmqXhY/Uu/Ofg1SXZsC9zGidJgkmBK2nxxfqxQq8493IN95WL6Y4GSZvsBFuappapJU3giRsU0QLxVohwgrIhBQ1GwYVdiqOoFXeZUu8COfyVdUZYqV0ssizLtqYDvTbZ3j0d5FLNcnbWcHOE6Ra5BHkQqllEshzZB5Ee9ZMdnNVlMuBmI5DrCia7UdbifBU6j6bqtUupuLXAMqENcNxIEFQq/wC0nCMZ2lBlWoIJ1BmmBzMu73sUHDcOCo/FVXEy6vUd/Yw/qo2V8MtGXA2P/DvP9risb5JL8bzCaSXftMJZ2hp12sgHVoaRB81Hx/FmHe0uxGGqlvN4p9mQN5kGCjHcNk5bpbv2FP290qbxBw+XYSqLToHtkBT2rxV2AzbBsd2jHYtoI2fh6jhG9i0mVdD9oeEbDW/SnuMwBRc2YufSVbl2QuwtQYdzppPM0Xm5B3NJ3j0WTMMjccZh2yPQrn3NCc5v4cIkv47Y4+i9o6Gi4n1yqp3E+X1H9o9j9UxrptcCDtdpkFZ86yaq4twtEw+p6b5+ypc3eZ2HrWLhvhdzGVWNs1teoGyZOkaQCSnt1Nnrj3RxWAc91RuPI1ekHUodtETpssrc3y1lPRNWu1u5cHBgjf4rHlPCZmtMWxD4vy7p/VQv4TIw2LmJ114vyIEK+2p64uqfHGEplrRSeNVmhjXAmB92TeyvcPUoYtuqnWPk4Q4ebTC0rE8Nv7bBzH3yfVR/Vblw3lJpF2oC9wkz3dGWMkW308YWkWUgXuJ7o5AxuT08As+QZcdOqpdzjqcepN1gq4YudKuctaQ0/wC8lsxSxTAtAUfFYQES3ce9SkLpyrMBXh2nkfc7/KslUVBDzH4vmrZItekIQiI+Npam+V1TOC2BwVDiLGEWE6pLQ3obeHgseLpN7N15MdLdV6heMQ3uO/KfgorXcDmNIOrsNSmHdo4wXNBgsbBidlGyvMKf7uaC+mCaDxBe0GYdaCVnyDAtPblzWGa25aCY7NgiSov7ipDLnA0qZc2nWgljSZlx3iV485N1vL0m4iqBl4cbDsaZ9zVnz6tpwlR38o97mhc4w/0p1Ds+2eacAaSQbW0iDyBj3L3i8wxWgCvUqPpGCWHTpeJEB3MHn6l36Mvqc46XiadOvTNMubcWIcCQRcOHiCtRxnFhoYhgxNNxrUm1KY0gltY1NHZPb+aDPSCo2ExFEX/dxYImWvtA8k8sfRxmOYGUXU202u1tc4nXqbqYeoj5rmaaXGxt+R4MsBqVSDVqXfcW6MHQBGSvGmpJE9vV5jqipwthniHU5HTU4fArn9XH08JiqrG06vdqOaNIEBrfQaJMxE+1THHm5tdGy6s3VWEt+2I3H4WqtxOIb9HxXeH2lTmP5QVp7OKWFn2NeDLmmG7D0rTbylXOU5LQflrqxpN1HtNLntGsDVDb35Lu4ce6m5+L3G1mjFYSS3areRb6sLasraHhwaQYgWIMW8Fp2I4Twna0Yw9KHa9QiZhkib9VuPDWXU6LXiixjAXAkNESYiSnj1yjnP4t6VENEALIhC9TALxVqBoJPJFWsGiSYVbWrmofDkPmUNDDM1OHnJ+KtFgwtDSL7lZ0i00IQiBVWOpfWT4K1UfEYbVfmixVlsrBWHdPkfgpdSnpKxVGSFKrRcDm1ek6qxmFqVh2klzXNESxtr+QSxGa4r6O+n9CqAFjwXF7e6DMujnE7eCtXONOpVc0kAPJ0xZxFNsCeSlOxBdRqNIIik65Mk913+D615csu/jSX8c8pZhTFKNbZ09YEEXv8llxOMpuYBqYbsEdI3W0M4epPwAAm9ACQf5Vl4gyGmMI4MEEaL+RBPuELb3760k8U3LtFw4D2+BpA+2GqPk7GUsUajixo21EhoO4Fzz5LHTxLg0Pa2B2cQY25X9SfD1JtWr2VZrKlMiWlwBa6PA87ryYz7t7/LZMdNwbj6f/AFKX9bf1WhZuG1K7i3SQajjINiCzeea3k5JQIg0aUdNIWrP4Qp661QwGCoYa0HuCBYAclr48phdvFZvpW4WlDacSDDg4G7SNMSAOZWx0MWz6EWFzA7TBbqGoSRuN1T4fJcPTY+pUe58PJ0t1A6T6IEnwKn5dTpNwZpFskS7WQCXA1ZEO3MNj2LTyZ80xx4rfE5rSOIotbUpuu9vdcHQS2GgwbTC2bKsQG6g4gbfNaLXwjMXUp9xtMa6ze4IILBqY4wBcEArasvqSzvDvDuu/MPkd/WuMJrJcp0tK2aS7TTjzPyWJ+ZvNhpHqn4rxg8BqMlWdPBMGw9q9LHqKxjHPMkyVZ4fChvmswpgcgvSpsJJpIhoQhAIQhBgxFDUPFVj2RZXSi4vDTcIsrQMbh2mtU78OdUkx6Tfu/wBJFlhpVntNWkYcXUyAfzAtaPCBHxUfM+9WqvBAioACHaTDXkvaesjp8l7FSYOl4YRLdBLn8wQeZF14bhnN1eU2z5fTxJpGnT7AU40gnUXWADpi28xCz52cT2R1ih2cEOLS7X6JjSDbdYcpzZ1OldpLJLg6YlrjIJbEjdTc5xJdTAc2BLTOobeHK9l6JjL27mXaoGWuazSBUPci7Jgb8rz5LBRrC7nEOgQ2LAAnePxSbc7q7qZiZcXVHNbBHL0heSP8qrxPfZs4OawkAgd/nLTzEE28rrK46MplndvWFz+s0Cmw03tETUqBxADidAL2c7EbKywLMSzUSKDg9xfOt0CeQtspeVimJpm806Y9GxAbcmBG5WAVmYemRMA1HaQb7mwAnaFcuOMm3XcjX81pVmuc5wplznNgD8JcA1osLb80sNVhxbOppB3AMQ6HNkbm/lZX1bBUsR9cXOa9g5PLRYWJHS8qkpjSXNLg2ztJadZc01JPeG08rTcrTjHHNjwOLqtqMZRpNc/tKhAc7SJLJeHOvOkdOsLe8qY/QXVWsa5xuGkkWAEyf9stYy4uNeg957oNUM7oaIFLvFvMgnnzhbrlL21WkiYBhXGTa3LpY4VvdWZJrYsmtWQQhCASTSQNCEIBCEIBR8bU0sLuikLy9siCg53X4PrvLntq0NTnOdrdTdqbqN2iDELzU4NxIM061FsxrgPGoAbAwY626lbbjyaYOmLdfcqw56QRIEbm8cptO653Is8W+4qv4RqDTAokDcF9QEmR3pi5F4Xt/C1WzQ8aII02Njc+O8K4bnUydJiAd77KHW4mIcGho2kk7c7Ajy9VllPNh3JS4a7qJWyWq4aDSZBdJIcLAGQYNyT0U1+VvdAcG2BHqIIiOfrVhSzEOAPu6eBWPEZm4ODGsdJNiYhwgkxBnw9as8WNd7sVWCyqtS7rWQ0bd+ZAgCfFV+K4fxNVx7jGtm2twdpuTqGkE6rxyW01M0a0S8aTuRIJHsXg5oDsOl9x7UvGJq1T0uHn9mxpZTENDXaXG45jVvCgYvhKuS7s9DQSSA7vAejAAGwlszvdbA/PQwgO3Im3uv18FIo5mKgOgiQYMrmZS/ppreG4XrseKh7Mw0taBbTPOfaOsFbbw9hzSbodpnUT3drrG3EkmLcuvNW2Fo/eO5XeMlvIvSShCFq4CEIQCSaSBoQhAIQhAIQhBGxeG1D/AG6qH8OAzAcJnYjbpcbLYEKadTKz41z+HLAA1Lc5E/BYKnCbSQe+I5CL+a2pCz9OEu9HKtabw5DNA1x6p8/PxXlvDMbOrDydv7fktnShX1Y/w5NWrcKB2xqCOY39u6lHJHRGp0xBJAdqPWDYHyV/Caswk+Lzsaw/hkn7zuXIWjYbp0OGixxcwkE72+UrZkKerH+JyU+Eyp4cC9wjwEE+/ZW4CaF3JIloQhCqBCEIBJNJA0JIQNCSEDQkhA0JIQNCSEDQkhA0JIQNCSEDQkhA0JIQNCSEDSQ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data:image/jpeg;base64,/9j/4AAQSkZJRgABAQAAAQABAAD/2wCEAAkGBhQQEBUQEBQQFRUVFBQWGBcWFRYUGBQWGBQVFBUXFRYXHCYeGRkjHRgUHy8kIycqLC0sFx4xNTAqNSYrLCkBCQoKDgwOGA8PFiwcHBwpKSopKSwpKSopKSwsKSkpKSkpKSkpKSkpKSkpKSkpLCkpKSwpLiksKSksLCksLCkpKf/AABEIALoAugMBIgACEQEDEQH/xAAbAAACAgMBAAAAAAAAAAAAAAAAAQQFAwYHAv/EAEAQAAEDAgQDBAYHCAAHAAAAAAEAAhEDIQQFEjEGQVETImFxMoGRobHBFCMzQlJy0QcVFmKSouHwJDRTc4Kywv/EABgBAQEBAQEAAAAAAAAAAAAAAAABAwIE/8QAHhEBAQACAgMBAQAAAAAAAAAAAAECERIhAxMxQVH/2gAMAwEAAhEDEQA/AO4IQhAIQhA0k0kDSThEIEhOEkAhNCAQhJA0IQgEISQNCSaAQhCASTSQCE0IBCEIBCEIBCEIBCEIMdWrpaXHkCfZeypRxG8iexI8C9gt43srHOf+Xq/9t/OPukbrk2U0i9ssp2AvNWLeKyzz4t/F45lLa6Zh+ItT2sdTI1O0yHNIBIJGx8FcrlWD1MxOG7jG/wDE09qhJI7w2i+66qFcMuSeXCYWaCaEloxCE0kAhNCAShNJA0k15QekIQgEIQgEIUPN65ZQqPaYIY6D0MW3QTJSlcy/eVW7qj6rQLukkBo8TtfwPKFjpZ64kM1VQTMamPbIHNuqNVuW645OuLqMoXMK2duawF1RzQSRcvBMbgcyee3NR35rULQWYirBaIPaObqnaJ2IPK905rwdLzj7CpP4HfBc7y+AzTYCXbHx52UbCY/EVHuoGtUcS10AvLgTvz3vb2rzgKFe4fRqRLolhtJWPl3daenwySXdTahirQMgxiKP/vC6auUY/K6xZT0sfatSdOmNIDpcTc2AUjDZviabRrxFUwdi5siPu9Ttv71fF1O3Pn1bNOoSiVzw8QVgL1XdbvbA6jx9SX8SVyRFQjlu0Hz28ltyefi6JKJXPaXEteSO1na2pkkRflM+oKRhuJMRIl7XSRYtbtbcg735JyOLe0Lyx0gFel05CSaSBryvS8oPSEIQCEIQCreIxOGqN6iParJVXET/AKoDq8BSrGmYbJBYlottuQ3kIBMA+SzY3AhzdL2hw3vyPIg7g+IurgNsq/MK8WG6xaKXB5H2tTU4vdA0y4yY6DoOfjzVwOHQxsMcWyZghr2z1DXCx8lNwDA1vippU2NKNI0K7g9930xpc7SBYkEN2DbOm3Q7lTaJGmBUfPXtJ5eatc0wTajYc1p6SAfitco8O0y69Okb/hH6K7Iy4p1WwbWqjae9aJv5qJgMM6sXuBaQ973Q5uoXPIgg3gc1KxfDVMX7Kl/QP0VzlGEDWiBEW6ezom10xYXh5sTU0vttoAa2d9LfmZPioFfI3U3Q0s0RAdH1jB+FvIiNibjxstpMKNjWWUlRqTMqp7taGuBkOAEg85J9KbyDvKbsA9oJHZNd1awz6tTiG+oKxYBq81KbRkeK72jecE6abfyhZ1Dyp00h/wCQ/uKmLVmEIQgEk0kBKj1sWBYXPuHmseMovcYB7sbC0nxUF9ItMEQipwxhHpRHUclMBVKKieWZpDuyf1hp/wDk/JQXSpuIX/Zt8XH2AfqriVr3ENYdtTaT9xx8+8Apl8J9YWnktZznNKdGt9a5rWgA38+QFyVspd0VDxL2eiXgFx2sJ8RO6xlaaVbv2i0GHuNxDx1bTAEDxcQpND9pWHIl9PE0x1NMOHtaStdy3BHQ5rwWzMEt5GbSdrKZ9EZ2bR3IL2NAJ2783jwAW0wxscW1uOBzqhivsatN8bgHvDzaYPuTwbPrCOgXP3cNsq4sNYXMgG4s4QGjflcldCynLhQZp11Kh5ue7Uf8LLKSOo8ZxUDWieZhLC4ljQA59Meb2j4lZc0wFOuzRVEt6THwXK864YpMxYpUvRiTN+e0pjjtduqVMcwCXVKQ86jI9sqFWz7DusMRhyenas/Vc5PC1IVXNAmGggSIkiZvyC81+HqYw7ngAmWhvr5+73la+pnzjeMRWAAdIIkbX5jmFbCzdvBanwpwlTawVJe42MBxDZ3u3Y8ltdezeiyrttHD9SaPk5wVmqXhY/Uu/Ofg1SXZsC9zGidJgkmBK2nxxfqxQq8493IN95WL6Y4GSZvsBFuappapJU3giRsU0QLxVohwgrIhBQ1GwYVdiqOoFXeZUu8COfyVdUZYqV0ssizLtqYDvTbZ3j0d5FLNcnbWcHOE6Ra5BHkQqllEshzZB5Ee9ZMdnNVlMuBmI5DrCia7UdbifBU6j6bqtUupuLXAMqENcNxIEFQq/wC0nCMZ2lBlWoIJ1BmmBzMu73sUHDcOCo/FVXEy6vUd/Yw/qo2V8MtGXA2P/DvP9risb5JL8bzCaSXftMJZ2hp12sgHVoaRB81Hx/FmHe0uxGGqlvN4p9mQN5kGCjHcNk5bpbv2FP290qbxBw+XYSqLToHtkBT2rxV2AzbBsd2jHYtoI2fh6jhG9i0mVdD9oeEbDW/SnuMwBRc2YufSVbl2QuwtQYdzppPM0Xm5B3NJ3j0WTMMjccZh2yPQrn3NCc5v4cIkv47Y4+i9o6Gi4n1yqp3E+X1H9o9j9UxrptcCDtdpkFZ86yaq4twtEw+p6b5+ypc3eZ2HrWLhvhdzGVWNs1teoGyZOkaQCSnt1Nnrj3RxWAc91RuPI1ekHUodtETpssrc3y1lPRNWu1u5cHBgjf4rHlPCZmtMWxD4vy7p/VQv4TIw2LmJ114vyIEK+2p64uqfHGEplrRSeNVmhjXAmB92TeyvcPUoYtuqnWPk4Q4ebTC0rE8Nv7bBzH3yfVR/Vblw3lJpF2oC9wkz3dGWMkW308YWkWUgXuJ7o5AxuT08As+QZcdOqpdzjqcepN1gq4YudKuctaQ0/wC8lsxSxTAtAUfFYQES3ce9SkLpyrMBXh2nkfc7/KslUVBDzH4vmrZItekIQiI+Npam+V1TOC2BwVDiLGEWE6pLQ3obeHgseLpN7N15MdLdV6heMQ3uO/KfgorXcDmNIOrsNSmHdo4wXNBgsbBidlGyvMKf7uaC+mCaDxBe0GYdaCVnyDAtPblzWGa25aCY7NgiSov7ipDLnA0qZc2nWgljSZlx3iV485N1vL0m4iqBl4cbDsaZ9zVnz6tpwlR38o97mhc4w/0p1Ds+2eacAaSQbW0iDyBj3L3i8wxWgCvUqPpGCWHTpeJEB3MHn6l36Mvqc46XiadOvTNMubcWIcCQRcOHiCtRxnFhoYhgxNNxrUm1KY0gltY1NHZPb+aDPSCo2ExFEX/dxYImWvtA8k8sfRxmOYGUXU202u1tc4nXqbqYeoj5rmaaXGxt+R4MsBqVSDVqXfcW6MHQBGSvGmpJE9vV5jqipwthniHU5HTU4fArn9XH08JiqrG06vdqOaNIEBrfQaJMxE+1THHm5tdGy6s3VWEt+2I3H4WqtxOIb9HxXeH2lTmP5QVp7OKWFn2NeDLmmG7D0rTbylXOU5LQflrqxpN1HtNLntGsDVDb35Lu4ce6m5+L3G1mjFYSS3areRb6sLasraHhwaQYgWIMW8Fp2I4Twna0Yw9KHa9QiZhkib9VuPDWXU6LXiixjAXAkNESYiSnj1yjnP4t6VENEALIhC9TALxVqBoJPJFWsGiSYVbWrmofDkPmUNDDM1OHnJ+KtFgwtDSL7lZ0i00IQiBVWOpfWT4K1UfEYbVfmixVlsrBWHdPkfgpdSnpKxVGSFKrRcDm1ek6qxmFqVh2klzXNESxtr+QSxGa4r6O+n9CqAFjwXF7e6DMujnE7eCtXONOpVc0kAPJ0xZxFNsCeSlOxBdRqNIIik65Mk913+D615csu/jSX8c8pZhTFKNbZ09YEEXv8llxOMpuYBqYbsEdI3W0M4epPwAAm9ACQf5Vl4gyGmMI4MEEaL+RBPuELb3760k8U3LtFw4D2+BpA+2GqPk7GUsUajixo21EhoO4Fzz5LHTxLg0Pa2B2cQY25X9SfD1JtWr2VZrKlMiWlwBa6PA87ryYz7t7/LZMdNwbj6f/AFKX9bf1WhZuG1K7i3SQajjINiCzeea3k5JQIg0aUdNIWrP4Qp661QwGCoYa0HuCBYAclr48phdvFZvpW4WlDacSDDg4G7SNMSAOZWx0MWz6EWFzA7TBbqGoSRuN1T4fJcPTY+pUe58PJ0t1A6T6IEnwKn5dTpNwZpFskS7WQCXA1ZEO3MNj2LTyZ80xx4rfE5rSOIotbUpuu9vdcHQS2GgwbTC2bKsQG6g4gbfNaLXwjMXUp9xtMa6ze4IILBqY4wBcEArasvqSzvDvDuu/MPkd/WuMJrJcp0tK2aS7TTjzPyWJ+ZvNhpHqn4rxg8BqMlWdPBMGw9q9LHqKxjHPMkyVZ4fChvmswpgcgvSpsJJpIhoQhAIQhBgxFDUPFVj2RZXSi4vDTcIsrQMbh2mtU78OdUkx6Tfu/wBJFlhpVntNWkYcXUyAfzAtaPCBHxUfM+9WqvBAioACHaTDXkvaesjp8l7FSYOl4YRLdBLn8wQeZF14bhnN1eU2z5fTxJpGnT7AU40gnUXWADpi28xCz52cT2R1ih2cEOLS7X6JjSDbdYcpzZ1OldpLJLg6YlrjIJbEjdTc5xJdTAc2BLTOobeHK9l6JjL27mXaoGWuazSBUPci7Jgb8rz5LBRrC7nEOgQ2LAAnePxSbc7q7qZiZcXVHNbBHL0heSP8qrxPfZs4OawkAgd/nLTzEE28rrK46MplndvWFz+s0Cmw03tETUqBxADidAL2c7EbKywLMSzUSKDg9xfOt0CeQtspeVimJpm806Y9GxAbcmBG5WAVmYemRMA1HaQb7mwAnaFcuOMm3XcjX81pVmuc5wplznNgD8JcA1osLb80sNVhxbOppB3AMQ6HNkbm/lZX1bBUsR9cXOa9g5PLRYWJHS8qkpjSXNLg2ztJadZc01JPeG08rTcrTjHHNjwOLqtqMZRpNc/tKhAc7SJLJeHOvOkdOsLe8qY/QXVWsa5xuGkkWAEyf9stYy4uNeg957oNUM7oaIFLvFvMgnnzhbrlL21WkiYBhXGTa3LpY4VvdWZJrYsmtWQQhCASTSQNCEIBCEIBR8bU0sLuikLy9siCg53X4PrvLntq0NTnOdrdTdqbqN2iDELzU4NxIM061FsxrgPGoAbAwY626lbbjyaYOmLdfcqw56QRIEbm8cptO653Is8W+4qv4RqDTAokDcF9QEmR3pi5F4Xt/C1WzQ8aII02Njc+O8K4bnUydJiAd77KHW4mIcGho2kk7c7Ajy9VllPNh3JS4a7qJWyWq4aDSZBdJIcLAGQYNyT0U1+VvdAcG2BHqIIiOfrVhSzEOAPu6eBWPEZm4ODGsdJNiYhwgkxBnw9as8WNd7sVWCyqtS7rWQ0bd+ZAgCfFV+K4fxNVx7jGtm2twdpuTqGkE6rxyW01M0a0S8aTuRIJHsXg5oDsOl9x7UvGJq1T0uHn9mxpZTENDXaXG45jVvCgYvhKuS7s9DQSSA7vAejAAGwlszvdbA/PQwgO3Im3uv18FIo5mKgOgiQYMrmZS/ppreG4XrseKh7Mw0taBbTPOfaOsFbbw9hzSbodpnUT3drrG3EkmLcuvNW2Fo/eO5XeMlvIvSShCFq4CEIQCSaSBoQhAIQhAIQhBGxeG1D/AG6qH8OAzAcJnYjbpcbLYEKadTKz41z+HLAA1Lc5E/BYKnCbSQe+I5CL+a2pCz9OEu9HKtabw5DNA1x6p8/PxXlvDMbOrDydv7fktnShX1Y/w5NWrcKB2xqCOY39u6lHJHRGp0xBJAdqPWDYHyV/Caswk+Lzsaw/hkn7zuXIWjYbp0OGixxcwkE72+UrZkKerH+JyU+Eyp4cC9wjwEE+/ZW4CaF3JIloQhCqBCEIBJNJA0JIQNCSEDQkhA0JIQNCSEDQkhA0JIQNCSEDQkhA0JIQNCSEDSQ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www.gutiere.ru/d/42599/d/1688672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436" y="332656"/>
            <a:ext cx="1512168" cy="1512168"/>
          </a:xfrm>
          <a:prstGeom prst="rect">
            <a:avLst/>
          </a:prstGeom>
          <a:noFill/>
        </p:spPr>
      </p:pic>
      <p:pic>
        <p:nvPicPr>
          <p:cNvPr id="1042" name="Picture 18" descr="http://img1.liveinternet.ru/images/attach/c/2/64/431/64431115_WindowsLiveWriter_4a222a1f5dd0_E588_80_RRRRyoRRRRRRSS_RRSRSSRRyoS_SRRRRyoRRR_69_f2e05062946249c7a0f16af291469d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6" y="1484785"/>
            <a:ext cx="1440159" cy="1440160"/>
          </a:xfrm>
          <a:prstGeom prst="rect">
            <a:avLst/>
          </a:prstGeom>
          <a:noFill/>
        </p:spPr>
      </p:pic>
      <p:pic>
        <p:nvPicPr>
          <p:cNvPr id="1044" name="Picture 20" descr="https://encrypted-tbn0.gstatic.com/images?q=tbn:ANd9GcQrBc9dPzpMtm2S78avuEzBR2Fzh_f0lH_13vrZHL17K_xBPv03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293096"/>
            <a:ext cx="1080120" cy="1623132"/>
          </a:xfrm>
          <a:prstGeom prst="rect">
            <a:avLst/>
          </a:prstGeom>
          <a:noFill/>
        </p:spPr>
      </p:pic>
      <p:pic>
        <p:nvPicPr>
          <p:cNvPr id="1046" name="Picture 22" descr="https://encrypted-tbn0.gstatic.com/images?q=tbn:ANd9GcRQl5tkKcNs9QvpkqythJ5oqDkhnwweRIeJoucM_BUHt0MPFY1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708920"/>
            <a:ext cx="1684329" cy="1296144"/>
          </a:xfrm>
          <a:prstGeom prst="rect">
            <a:avLst/>
          </a:prstGeom>
          <a:noFill/>
        </p:spPr>
      </p:pic>
      <p:pic>
        <p:nvPicPr>
          <p:cNvPr id="1048" name="Picture 24" descr="https://encrypted-tbn3.gstatic.com/images?q=tbn:ANd9GcQ99LnZOST2XOrUd_cf5o__534JbxNdPra3XD61C1i5sYrn5Pbqo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501008"/>
            <a:ext cx="1639069" cy="1639069"/>
          </a:xfrm>
          <a:prstGeom prst="rect">
            <a:avLst/>
          </a:prstGeom>
          <a:noFill/>
        </p:spPr>
      </p:pic>
      <p:pic>
        <p:nvPicPr>
          <p:cNvPr id="1050" name="Picture 26" descr="https://encrypted-tbn1.gstatic.com/images?q=tbn:ANd9GcQ3gIPoNqmNQdrm2fpvfdzQbV9p7m4wn72X4oySYOSzXPE13MGgI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085184"/>
            <a:ext cx="1512168" cy="1512168"/>
          </a:xfrm>
          <a:prstGeom prst="rect">
            <a:avLst/>
          </a:prstGeom>
          <a:noFill/>
        </p:spPr>
      </p:pic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-1476672" y="0"/>
            <a:ext cx="8229600" cy="1143001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I`m a little teapot</a:t>
            </a:r>
            <a:endParaRPr lang="ru-RU" dirty="0"/>
          </a:p>
        </p:txBody>
      </p:sp>
      <p:sp>
        <p:nvSpPr>
          <p:cNvPr id="23" name="Стрелка влево 22">
            <a:hlinkClick r:id="rId8" action="ppaction://hlinksldjump"/>
          </p:cNvPr>
          <p:cNvSpPr/>
          <p:nvPr/>
        </p:nvSpPr>
        <p:spPr>
          <a:xfrm>
            <a:off x="8172400" y="6453336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red and round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make salad from it.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95343"/>
              </p:ext>
            </p:extLst>
          </p:nvPr>
        </p:nvGraphicFramePr>
        <p:xfrm>
          <a:off x="899592" y="3501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2011 мир растений - Part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503003" cy="20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0568"/>
              </p:ext>
            </p:extLst>
          </p:nvPr>
        </p:nvGraphicFramePr>
        <p:xfrm>
          <a:off x="899592" y="3501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9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white. Little children </a:t>
            </a:r>
            <a:endParaRPr lang="en-US" sz="4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 it.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48412"/>
              </p:ext>
            </p:extLst>
          </p:nvPr>
        </p:nvGraphicFramePr>
        <p:xfrm>
          <a:off x="1043608" y="3501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Сделкино. Первоуральск = моло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824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47233"/>
              </p:ext>
            </p:extLst>
          </p:nvPr>
        </p:nvGraphicFramePr>
        <p:xfrm>
          <a:off x="1043608" y="3501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020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usually have it for dinner.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02766"/>
              </p:ext>
            </p:extLst>
          </p:nvPr>
        </p:nvGraphicFramePr>
        <p:xfrm>
          <a:off x="1043608" y="2636912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Рыбная солянка с грибами. &quot; Рецеп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192289" cy="23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94467"/>
              </p:ext>
            </p:extLst>
          </p:nvPr>
        </p:nvGraphicFramePr>
        <p:xfrm>
          <a:off x="1049298" y="2636912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0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It is white, sweet and cold. It is very tasty and all the children like it very much.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24269"/>
              </p:ext>
            </p:extLst>
          </p:nvPr>
        </p:nvGraphicFramePr>
        <p:xfrm>
          <a:off x="1043608" y="3140968"/>
          <a:ext cx="609599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МОРОЖЕНИЦА YONANAS - купите мороженицу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1896145" cy="25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17881"/>
              </p:ext>
            </p:extLst>
          </p:nvPr>
        </p:nvGraphicFramePr>
        <p:xfrm>
          <a:off x="1043608" y="3140968"/>
          <a:ext cx="609599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don't eat me alone,</a:t>
            </a:r>
            <a:b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cannot eat without me. </a:t>
            </a:r>
            <a:b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am I?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8473"/>
              </p:ext>
            </p:extLst>
          </p:nvPr>
        </p:nvGraphicFramePr>
        <p:xfrm>
          <a:off x="1187624" y="2996952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Блог Методики BlogMetodica.ru - методические рекомендации методика похудения, методики изучения, методики бесплатно, англий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5421"/>
            <a:ext cx="2790380" cy="20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90832"/>
              </p:ext>
            </p:extLst>
          </p:nvPr>
        </p:nvGraphicFramePr>
        <p:xfrm>
          <a:off x="1187624" y="2996952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6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very many shirts. It is white and round.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71297"/>
              </p:ext>
            </p:extLst>
          </p:nvPr>
        </p:nvGraphicFramePr>
        <p:xfrm>
          <a:off x="1187624" y="2276872"/>
          <a:ext cx="609599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Пора мариновать капусту Записи Владислав Манишин У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465686" cy="25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95733"/>
              </p:ext>
            </p:extLst>
          </p:nvPr>
        </p:nvGraphicFramePr>
        <p:xfrm>
          <a:off x="1187624" y="2276872"/>
          <a:ext cx="609599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5537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name is its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90381"/>
              </p:ext>
            </p:extLst>
          </p:nvPr>
        </p:nvGraphicFramePr>
        <p:xfrm>
          <a:off x="1259632" y="2924944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Спелые апельсины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666726" cy="218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0680"/>
              </p:ext>
            </p:extLst>
          </p:nvPr>
        </p:nvGraphicFramePr>
        <p:xfrm>
          <a:off x="1259632" y="2924944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6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brown outside and white inside. It is a vegetable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8027"/>
              </p:ext>
            </p:extLst>
          </p:nvPr>
        </p:nvGraphicFramePr>
        <p:xfrm>
          <a:off x="1259632" y="2852936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Молодой картофель как средство для эффективного похудения - Рамблер-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142977" cy="22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42535"/>
              </p:ext>
            </p:extLst>
          </p:nvPr>
        </p:nvGraphicFramePr>
        <p:xfrm>
          <a:off x="1259632" y="2852936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named "brown'' in England and "black" in Russia.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36046"/>
              </p:ext>
            </p:extLst>
          </p:nvPr>
        </p:nvGraphicFramePr>
        <p:xfrm>
          <a:off x="1331640" y="278092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1024x768 хлеб, стол, боке, колосья hd обои на рабочий стол 15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707631" cy="23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33716"/>
              </p:ext>
            </p:extLst>
          </p:nvPr>
        </p:nvGraphicFramePr>
        <p:xfrm>
          <a:off x="1331640" y="278092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2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smile when you name it. The mouse likes it very much. 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11216"/>
              </p:ext>
            </p:extLst>
          </p:nvPr>
        </p:nvGraphicFramePr>
        <p:xfrm>
          <a:off x="2411760" y="5013176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Будет сыр, будет и кино. I Have a Dream. - 31 May 2013 - Blog - Linux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18855" cy="27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10528"/>
              </p:ext>
            </p:extLst>
          </p:nvPr>
        </p:nvGraphicFramePr>
        <p:xfrm>
          <a:off x="2411760" y="5013176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5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английский интерьер мебель, мебель для столовой, стулья для обеденного стола, английский стиль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456384" cy="3456384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995936" y="510059"/>
            <a:ext cx="48245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Итак, двухвековая традиция "Полуденного чая"("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afternoon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tea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"). Этой традиции действительно всего-навсего 200 лет! Придумала ее Герцогиня Анна в 1830 году. Очень быстро элегантная чайная церемония стала 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модной, и большим спросом начали пользоваться приборы для сервировки "12-часового чая". Так появились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предметы сервировки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из серебра и фарфора, подносы и подставки для пирогов, а также красиво одетая прислуга, контейнеры для хранения чая, ситечки, заварные чайники и специальные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столики для чая.</a:t>
            </a:r>
            <a:endParaRPr kumimoji="0" lang="ru-RU" sz="2600" b="1" i="0" u="none" strike="noStrike" cap="none" normalizeH="0" baseline="0" dirty="0" smtClean="0">
              <a:ln>
                <a:noFill/>
              </a:ln>
              <a:effectLst/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c.pics.livejournal.com/anastassia1988/21780527/3063/3063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905932" cy="2643014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95536" y="1110957"/>
            <a:ext cx="41044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"Чаем в полдень" раньше назывался легкий и изящный прием пищи, который был, в основном, у аристократии с ее неторопливым образом жизни.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И еще один маленький, НО очень интересный момент. В прошлом социальное положение человека определялось по тому, каким образом он обедал, принимал ли он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afternoon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tea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" или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high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tea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".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nastasiaScrip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nastasiaScrip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996952"/>
            <a:ext cx="3995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«Ранний ужин с чаем» </a:t>
            </a:r>
            <a:r>
              <a:rPr lang="ru-RU" sz="2400" b="1" dirty="0" err="1" smtClean="0"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high</a:t>
            </a:r>
            <a:r>
              <a:rPr lang="ru-RU" sz="2400" b="1" dirty="0" smtClean="0"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tea</a:t>
            </a:r>
            <a:r>
              <a:rPr lang="ru-RU" sz="2400" b="1" dirty="0" smtClean="0">
                <a:latin typeface="AnastasiaScript" pitchFamily="2" charset="0"/>
                <a:ea typeface="Times New Roman" pitchFamily="18" charset="0"/>
                <a:cs typeface="Times New Roman" pitchFamily="18" charset="0"/>
              </a:rPr>
              <a:t>) был более существенным приемом пищи и включал в себя мясо или рыбу, и это, действительно, был ранний обед, который хорошо удовлетворял потребности среднего класса и более низких сословий после длинного дня на работе.</a:t>
            </a:r>
            <a:endParaRPr lang="ru-RU" sz="2400" b="1" dirty="0" smtClean="0"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ewwoman.ru/pic50/pic54/999_995_99_48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904656" cy="57187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4077072"/>
            <a:ext cx="66377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hlinkClick r:id="rId3" action="ppaction://hlinkfile"/>
              </a:rPr>
              <a:t>                   teapot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                                               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                                                   creamer/ milk jug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        sugar-bowl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                          cups and plates of porcelain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492896"/>
            <a:ext cx="280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stand for pies and cakes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назад 8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8460432" y="6237312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>
            <a:hlinkClick r:id="rId5" action="ppaction://hlinksldjump"/>
          </p:cNvPr>
          <p:cNvSpPr/>
          <p:nvPr/>
        </p:nvSpPr>
        <p:spPr>
          <a:xfrm>
            <a:off x="8100392" y="6237312"/>
            <a:ext cx="194320" cy="21602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78" name="Picture 42" descr="http://melange-irk.ru/files/catalogue/47e79cb54306fa04ce76a303e3e23d3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448272" cy="2448272"/>
          </a:xfrm>
          <a:prstGeom prst="rect">
            <a:avLst/>
          </a:prstGeom>
          <a:noFill/>
        </p:spPr>
      </p:pic>
      <p:pic>
        <p:nvPicPr>
          <p:cNvPr id="39944" name="Picture 8" descr="https://encrypted-tbn2.gstatic.com/images?q=tbn:ANd9GcTJOSyu6_v2cD0_dRYgYlWkoyWSCyJ_ZmXiz6f-C5QZmzV0y8q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8728">
            <a:off x="2343999" y="2497143"/>
            <a:ext cx="1586565" cy="1586565"/>
          </a:xfrm>
          <a:prstGeom prst="rect">
            <a:avLst/>
          </a:prstGeom>
          <a:noFill/>
        </p:spPr>
      </p:pic>
      <p:pic>
        <p:nvPicPr>
          <p:cNvPr id="39966" name="Picture 30" descr="http://britishtea.ru/shop/files/store_apendix_big465_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340768"/>
            <a:ext cx="2088232" cy="1385255"/>
          </a:xfrm>
          <a:prstGeom prst="rect">
            <a:avLst/>
          </a:prstGeom>
          <a:noFill/>
        </p:spPr>
      </p:pic>
      <p:pic>
        <p:nvPicPr>
          <p:cNvPr id="39972" name="Picture 36" descr="https://encrypted-tbn3.gstatic.com/images?q=tbn:ANd9GcTaqKXWxUnHbjPebsjKHRdzVbplfIWzlnlg0W_nfGp-uPwVy3Pa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04864"/>
            <a:ext cx="1295400" cy="1819276"/>
          </a:xfrm>
          <a:prstGeom prst="rect">
            <a:avLst/>
          </a:prstGeom>
          <a:noFill/>
        </p:spPr>
      </p:pic>
      <p:pic>
        <p:nvPicPr>
          <p:cNvPr id="39970" name="Picture 34" descr="https://encrypted-tbn3.gstatic.com/images?q=tbn:ANd9GcQWJZeG915kmBHwNYkEoNJEJYucDTBCIpKYSPI8NpuNeK3qjYaPh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8640"/>
            <a:ext cx="2016224" cy="1428160"/>
          </a:xfrm>
          <a:prstGeom prst="rect">
            <a:avLst/>
          </a:prstGeom>
          <a:noFill/>
        </p:spPr>
      </p:pic>
      <p:pic>
        <p:nvPicPr>
          <p:cNvPr id="39962" name="Picture 26" descr="https://encrypted-tbn3.gstatic.com/images?q=tbn:ANd9GcSG0T5aodLc5Ins6Ek97P8y2nHObF89Y40G6unVkxOdl7mwlU7X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933056"/>
            <a:ext cx="1728192" cy="1728193"/>
          </a:xfrm>
          <a:prstGeom prst="rect">
            <a:avLst/>
          </a:prstGeom>
          <a:noFill/>
        </p:spPr>
      </p:pic>
      <p:pic>
        <p:nvPicPr>
          <p:cNvPr id="39956" name="Picture 20" descr="http://pro-chay.ru/wp-content/uploads/2012/01/chay-rist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933056"/>
            <a:ext cx="1882180" cy="1882180"/>
          </a:xfrm>
          <a:prstGeom prst="rect">
            <a:avLst/>
          </a:prstGeom>
          <a:noFill/>
        </p:spPr>
      </p:pic>
      <p:pic>
        <p:nvPicPr>
          <p:cNvPr id="39952" name="Picture 16" descr="http://www.planetatea.ru/tea/favor/favor-english-te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1700808"/>
            <a:ext cx="2940830" cy="1296144"/>
          </a:xfrm>
          <a:prstGeom prst="rect">
            <a:avLst/>
          </a:prstGeom>
          <a:noFill/>
        </p:spPr>
      </p:pic>
      <p:pic>
        <p:nvPicPr>
          <p:cNvPr id="39950" name="Picture 14" descr="http://farm5.static.flickr.com/4023/4675902434_1908704ac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32201">
            <a:off x="1903531" y="5396361"/>
            <a:ext cx="1824202" cy="1368152"/>
          </a:xfrm>
          <a:prstGeom prst="rect">
            <a:avLst/>
          </a:prstGeom>
          <a:noFill/>
        </p:spPr>
      </p:pic>
      <p:pic>
        <p:nvPicPr>
          <p:cNvPr id="39948" name="Picture 12" descr="http://price.static.price.ru/400x400/produkt-pitaniya/ccd040a9eb4aad6331158933b2b7c719/www.e5.ru/image/big/00/33/57933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159941">
            <a:off x="159917" y="4237156"/>
            <a:ext cx="1474333" cy="1474334"/>
          </a:xfrm>
          <a:prstGeom prst="rect">
            <a:avLst/>
          </a:prstGeom>
          <a:noFill/>
        </p:spPr>
      </p:pic>
      <p:pic>
        <p:nvPicPr>
          <p:cNvPr id="39938" name="Picture 2" descr="http://t1.gstatic.com/images?q=tbn:ANd9GcRdhUzD4vct-etzZ01MtJSRfdPrKw84v39RFKhvRkAug0PYGaSxrJw_jzl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6308" y="548681"/>
            <a:ext cx="1619717" cy="20162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1663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tea table </a:t>
            </a:r>
            <a:endParaRPr lang="ru-RU" sz="2400" dirty="0"/>
          </a:p>
        </p:txBody>
      </p:sp>
      <p:pic>
        <p:nvPicPr>
          <p:cNvPr id="39942" name="Picture 6" descr="http://static.clickandpay.ru/imgcache/21_430229_0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387346">
            <a:off x="309039" y="2689886"/>
            <a:ext cx="1823104" cy="1491631"/>
          </a:xfrm>
          <a:prstGeom prst="rect">
            <a:avLst/>
          </a:prstGeom>
          <a:noFill/>
        </p:spPr>
      </p:pic>
      <p:pic>
        <p:nvPicPr>
          <p:cNvPr id="39946" name="Picture 10" descr="http://www.avalon.by/img/21/supreme_640x48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3789040"/>
            <a:ext cx="2232248" cy="1604497"/>
          </a:xfrm>
          <a:prstGeom prst="rect">
            <a:avLst/>
          </a:prstGeom>
          <a:noFill/>
        </p:spPr>
      </p:pic>
      <p:pic>
        <p:nvPicPr>
          <p:cNvPr id="39954" name="Picture 18" descr="http://www.kofevarka.com.ua/shared/files/image/novosti/classic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896" y="5445224"/>
            <a:ext cx="4739434" cy="1152128"/>
          </a:xfrm>
          <a:prstGeom prst="rect">
            <a:avLst/>
          </a:prstGeom>
          <a:noFill/>
        </p:spPr>
      </p:pic>
      <p:pic>
        <p:nvPicPr>
          <p:cNvPr id="39958" name="Picture 22" descr="http://zavarka.by/img.php?i=products/images/1149.jpg&amp;h=2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95936" y="2564904"/>
            <a:ext cx="1788639" cy="1733178"/>
          </a:xfrm>
          <a:prstGeom prst="rect">
            <a:avLst/>
          </a:prstGeom>
          <a:noFill/>
        </p:spPr>
      </p:pic>
      <p:pic>
        <p:nvPicPr>
          <p:cNvPr id="39960" name="Picture 24" descr="http://betatea.ru/media/com_catalogue/boutiques/84/big/84_main_horiz_bi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63688" y="332656"/>
            <a:ext cx="2014298" cy="1340768"/>
          </a:xfrm>
          <a:prstGeom prst="rect">
            <a:avLst/>
          </a:prstGeom>
          <a:noFill/>
        </p:spPr>
      </p:pic>
      <p:pic>
        <p:nvPicPr>
          <p:cNvPr id="39964" name="Picture 28" descr="https://encrypted-tbn3.gstatic.com/images?q=tbn:ANd9GcSNiSU_R6v_YjevpdAy9NGbVjo0vSW15nzlQbUOBkvpaSx3_nVzWw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3356992"/>
            <a:ext cx="1832945" cy="2088232"/>
          </a:xfrm>
          <a:prstGeom prst="rect">
            <a:avLst/>
          </a:prstGeom>
          <a:noFill/>
        </p:spPr>
      </p:pic>
      <p:pic>
        <p:nvPicPr>
          <p:cNvPr id="39968" name="Picture 32" descr="https://encrypted-tbn3.gstatic.com/images?q=tbn:ANd9GcSzMQpPMp8p-pg_uOr83EVtGVqovir-05EjYwDn2ZJVn3RbOHc_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04248" y="188640"/>
            <a:ext cx="1944216" cy="1944216"/>
          </a:xfrm>
          <a:prstGeom prst="rect">
            <a:avLst/>
          </a:prstGeom>
          <a:noFill/>
        </p:spPr>
      </p:pic>
      <p:pic>
        <p:nvPicPr>
          <p:cNvPr id="39974" name="Picture 38" descr="https://encrypted-tbn2.gstatic.com/images?q=tbn:ANd9GcTsNAjua0gCndQPFsAWX4U3dblto-_-ztp5JyAZBj3qfFrnuCif6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972321">
            <a:off x="587875" y="5397724"/>
            <a:ext cx="1358187" cy="1358187"/>
          </a:xfrm>
          <a:prstGeom prst="rect">
            <a:avLst/>
          </a:prstGeom>
          <a:noFill/>
        </p:spPr>
      </p:pic>
      <p:pic>
        <p:nvPicPr>
          <p:cNvPr id="39976" name="Picture 40" descr="http://www.greenmama.ru/dn_images/01/93/56/06/122141470946070336306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687165" y="188640"/>
            <a:ext cx="1100859" cy="1512168"/>
          </a:xfrm>
          <a:prstGeom prst="rect">
            <a:avLst/>
          </a:prstGeom>
          <a:noFill/>
        </p:spPr>
      </p:pic>
      <p:sp>
        <p:nvSpPr>
          <p:cNvPr id="28" name="Управляющая кнопка: назад 27">
            <a:hlinkClick r:id="" action="ppaction://hlinkshowjump?jump=previousslide" highlightClick="1"/>
            <a:hlinkHover r:id="rId22" action="ppaction://hlinksldjump"/>
          </p:cNvPr>
          <p:cNvSpPr/>
          <p:nvPr/>
        </p:nvSpPr>
        <p:spPr>
          <a:xfrm>
            <a:off x="8460432" y="6237312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Английский чай с молоком. Английский чай со сливками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Milk Tea Recipes CT CONCEPTS ENTERPRIS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3857"/>
            <a:ext cx="3085562" cy="46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ричневый сахар Всё об ингредиентах для выпеч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90" y="1700807"/>
            <a:ext cx="236444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ёрный Портал Покуп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22" y="4653136"/>
            <a:ext cx="214735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ливки: не слишком ли жирно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404507"/>
            <a:ext cx="2332325" cy="16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Шотландский час с медом</a:t>
            </a:r>
            <a:endParaRPr lang="ru-RU" dirty="0"/>
          </a:p>
        </p:txBody>
      </p:sp>
      <p:pic>
        <p:nvPicPr>
          <p:cNvPr id="2050" name="Picture 2" descr="Дубовая, ФЛП - контакты, информация, сайт, продукция, услуги. Украина, Старобель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378695" cy="23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олосы после хны: варианты цвета. Комментарии : Дневники на К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450703" cy="19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ливочник 250 мл голубой 51007005 - продажа в розницу и оптом, доставка по Санкт-Петербургу и всей России. Купить в интернет-ма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31" y="4051746"/>
            <a:ext cx="3024337" cy="26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Уход за лицом: маски из чёрного чая. 600x478www.liveinte. - Сорта чая - Мир чая - Ча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90" y="4051746"/>
            <a:ext cx="2833773" cy="22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айный новогодний пунш / Напитки / Кулинарный журнал Минска - koko.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096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365</TotalTime>
  <Words>910</Words>
  <Application>Microsoft Office PowerPoint</Application>
  <PresentationFormat>Экран (4:3)</PresentationFormat>
  <Paragraphs>139</Paragraphs>
  <Slides>29</Slides>
  <Notes>0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AnastasiaScript</vt:lpstr>
      <vt:lpstr>Calibri</vt:lpstr>
      <vt:lpstr>Cambria</vt:lpstr>
      <vt:lpstr>Rockwell</vt:lpstr>
      <vt:lpstr>Times New Roman</vt:lpstr>
      <vt:lpstr>Wingdings 2</vt:lpstr>
      <vt:lpstr>Литейная</vt:lpstr>
      <vt:lpstr>Чай в английских традициях</vt:lpstr>
      <vt:lpstr>I`m a little teapot</vt:lpstr>
      <vt:lpstr>Презентация PowerPoint</vt:lpstr>
      <vt:lpstr>Презентация PowerPoint</vt:lpstr>
      <vt:lpstr>Презентация PowerPoint</vt:lpstr>
      <vt:lpstr>Презентация PowerPoint</vt:lpstr>
      <vt:lpstr>Английский чай с молоком. Английский чай со сливками.</vt:lpstr>
      <vt:lpstr>Шотландский час с медом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Venev</dc:creator>
  <cp:lastModifiedBy>Venev</cp:lastModifiedBy>
  <cp:revision>110</cp:revision>
  <dcterms:modified xsi:type="dcterms:W3CDTF">2015-02-17T18:20:44Z</dcterms:modified>
</cp:coreProperties>
</file>