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8" r:id="rId2"/>
    <p:sldId id="259" r:id="rId3"/>
    <p:sldId id="283" r:id="rId4"/>
    <p:sldId id="284" r:id="rId5"/>
    <p:sldId id="285" r:id="rId6"/>
    <p:sldId id="286" r:id="rId7"/>
    <p:sldId id="287" r:id="rId8"/>
    <p:sldId id="288" r:id="rId9"/>
    <p:sldId id="266" r:id="rId10"/>
    <p:sldId id="282" r:id="rId11"/>
    <p:sldId id="267" r:id="rId12"/>
    <p:sldId id="268" r:id="rId13"/>
    <p:sldId id="270" r:id="rId14"/>
    <p:sldId id="271" r:id="rId15"/>
    <p:sldId id="274" r:id="rId16"/>
    <p:sldId id="275" r:id="rId17"/>
    <p:sldId id="276" r:id="rId18"/>
    <p:sldId id="277" r:id="rId19"/>
    <p:sldId id="280" r:id="rId20"/>
    <p:sldId id="28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24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6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5A371E-7A00-413A-9B16-F3D150FE1EB6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00FFDEC-62B5-4E63-9369-EB9626487A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</a:rPr>
              <a:t>КВН по английскому языку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10" y="731838"/>
            <a:ext cx="4502379" cy="3475037"/>
          </a:xfrm>
        </p:spPr>
      </p:pic>
    </p:spTree>
    <p:extLst>
      <p:ext uri="{BB962C8B-B14F-4D97-AF65-F5344CB8AC3E}">
        <p14:creationId xmlns:p14="http://schemas.microsoft.com/office/powerpoint/2010/main" val="11763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1079500" y="2060575"/>
            <a:ext cx="8064500" cy="4176713"/>
          </a:xfrm>
        </p:spPr>
        <p:txBody>
          <a:bodyPr>
            <a:noAutofit/>
          </a:bodyPr>
          <a:lstStyle/>
          <a:p>
            <a:pPr lvl="0">
              <a:buClr>
                <a:srgbClr val="3891A7"/>
              </a:buClr>
            </a:pP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black – white                  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long – short</a:t>
            </a:r>
            <a:endParaRPr lang="en-US" dirty="0">
              <a:solidFill>
                <a:srgbClr val="FF0000"/>
              </a:solidFill>
              <a:latin typeface="Segoe UI Semibold" pitchFamily="34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es </a:t>
            </a: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– no                          father - mother</a:t>
            </a:r>
          </a:p>
          <a:p>
            <a:pPr lvl="0">
              <a:buClr>
                <a:srgbClr val="3891A7"/>
              </a:buClr>
            </a:pP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u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p </a:t>
            </a: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– down                      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no – yes</a:t>
            </a:r>
            <a:endParaRPr lang="en-US" dirty="0">
              <a:solidFill>
                <a:srgbClr val="FF0000"/>
              </a:solidFill>
              <a:latin typeface="Segoe UI Semibold" pitchFamily="34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h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ello </a:t>
            </a: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– goodbye             happy – sad</a:t>
            </a:r>
          </a:p>
          <a:p>
            <a:pPr lvl="0">
              <a:buClr>
                <a:srgbClr val="3891A7"/>
              </a:buClr>
            </a:pP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mall </a:t>
            </a: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– </a:t>
            </a:r>
            <a:r>
              <a:rPr lang="en-US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big                     </a:t>
            </a:r>
            <a:r>
              <a:rPr lang="en-US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can 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– can’t</a:t>
            </a:r>
            <a:endParaRPr lang="en-US" dirty="0">
              <a:solidFill>
                <a:srgbClr val="FF0000"/>
              </a:solidFill>
              <a:latin typeface="Segoe UI Semibold" pitchFamily="34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g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ood </a:t>
            </a: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– bad                     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girl – boy</a:t>
            </a:r>
            <a:endParaRPr lang="en-US" dirty="0">
              <a:solidFill>
                <a:srgbClr val="FF0000"/>
              </a:solidFill>
              <a:latin typeface="Segoe UI Semibold" pitchFamily="34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ew </a:t>
            </a:r>
            <a:r>
              <a:rPr lang="en-US" dirty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– old                       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  <a:cs typeface="Times New Roman" panose="02020603050405020304" pitchFamily="18" charset="0"/>
              </a:rPr>
              <a:t>sister – brother</a:t>
            </a:r>
          </a:p>
          <a:p>
            <a:pPr lvl="0">
              <a:buClr>
                <a:srgbClr val="3891A7"/>
              </a:buClr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6672"/>
            <a:ext cx="1365250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6672"/>
            <a:ext cx="3369171" cy="1336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54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4608512" cy="6283548"/>
          </a:xfrm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57200" y="1340768"/>
            <a:ext cx="3610744" cy="478539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852936"/>
            <a:ext cx="1941314" cy="2322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5148064" y="692696"/>
            <a:ext cx="3708412" cy="1368152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next task is </a:t>
            </a:r>
          </a:p>
          <a:p>
            <a:pPr algn="ctr"/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paint the picture</a:t>
            </a:r>
            <a:endParaRPr lang="ru-RU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483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813"/>
            <a:ext cx="4537075" cy="5984875"/>
          </a:xfr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989" y="2348880"/>
            <a:ext cx="2650655" cy="317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5443907" y="764704"/>
            <a:ext cx="2968737" cy="1008112"/>
          </a:xfrm>
          <a:prstGeom prst="wedgeRoundRect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a typeface="+mj-ea"/>
                <a:cs typeface="+mj-cs"/>
              </a:rPr>
              <a:t>Let`s check</a:t>
            </a:r>
            <a:r>
              <a:rPr lang="ru-RU" sz="2800" b="1" i="1" dirty="0">
                <a:solidFill>
                  <a:srgbClr val="FF0000"/>
                </a:solidFill>
                <a:ea typeface="+mj-ea"/>
                <a:cs typeface="+mj-cs"/>
              </a:rPr>
              <a:t>:</a:t>
            </a:r>
            <a:endParaRPr lang="ru-RU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71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297" y="332656"/>
            <a:ext cx="2362623" cy="2830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Скругленная прямоугольная выноска 10"/>
          <p:cNvSpPr/>
          <p:nvPr/>
        </p:nvSpPr>
        <p:spPr>
          <a:xfrm>
            <a:off x="1115616" y="332656"/>
            <a:ext cx="4680520" cy="1008112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</a:rPr>
              <a:t>I like labyrinths. The next task is writing a phrase.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755576" y="1772816"/>
            <a:ext cx="5400675" cy="4700587"/>
            <a:chOff x="431" y="1207"/>
            <a:chExt cx="3402" cy="2961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431" y="1207"/>
              <a:ext cx="3402" cy="2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3658" y="3980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2" name="Group 8"/>
            <p:cNvGrpSpPr>
              <a:grpSpLocks/>
            </p:cNvGrpSpPr>
            <p:nvPr/>
          </p:nvGrpSpPr>
          <p:grpSpPr bwMode="auto">
            <a:xfrm>
              <a:off x="437" y="1213"/>
              <a:ext cx="652" cy="620"/>
              <a:chOff x="437" y="1213"/>
              <a:chExt cx="652" cy="620"/>
            </a:xfrm>
          </p:grpSpPr>
          <p:sp>
            <p:nvSpPr>
              <p:cNvPr id="1030" name="Freeform 6"/>
              <p:cNvSpPr>
                <a:spLocks/>
              </p:cNvSpPr>
              <p:nvPr/>
            </p:nvSpPr>
            <p:spPr bwMode="auto">
              <a:xfrm>
                <a:off x="437" y="1213"/>
                <a:ext cx="652" cy="620"/>
              </a:xfrm>
              <a:custGeom>
                <a:avLst/>
                <a:gdLst/>
                <a:ahLst/>
                <a:cxnLst>
                  <a:cxn ang="0">
                    <a:pos x="5531" y="972"/>
                  </a:cxn>
                  <a:cxn ang="0">
                    <a:pos x="4591" y="324"/>
                  </a:cxn>
                  <a:cxn ang="0">
                    <a:pos x="2758" y="0"/>
                  </a:cxn>
                  <a:cxn ang="0">
                    <a:pos x="1002" y="580"/>
                  </a:cxn>
                  <a:cxn ang="0">
                    <a:pos x="123" y="1875"/>
                  </a:cxn>
                  <a:cxn ang="0">
                    <a:pos x="293" y="3376"/>
                  </a:cxn>
                  <a:cxn ang="0">
                    <a:pos x="5531" y="9600"/>
                  </a:cxn>
                  <a:cxn ang="0">
                    <a:pos x="10692" y="3376"/>
                  </a:cxn>
                  <a:cxn ang="0">
                    <a:pos x="10939" y="1875"/>
                  </a:cxn>
                  <a:cxn ang="0">
                    <a:pos x="9998" y="580"/>
                  </a:cxn>
                  <a:cxn ang="0">
                    <a:pos x="8288" y="0"/>
                  </a:cxn>
                  <a:cxn ang="0">
                    <a:pos x="6470" y="324"/>
                  </a:cxn>
                  <a:cxn ang="0">
                    <a:pos x="5531" y="972"/>
                  </a:cxn>
                </a:cxnLst>
                <a:rect l="0" t="0" r="r" b="b"/>
                <a:pathLst>
                  <a:path w="11000" h="9600">
                    <a:moveTo>
                      <a:pt x="5531" y="972"/>
                    </a:moveTo>
                    <a:cubicBezTo>
                      <a:pt x="5322" y="776"/>
                      <a:pt x="4853" y="452"/>
                      <a:pt x="4591" y="324"/>
                    </a:cubicBezTo>
                    <a:cubicBezTo>
                      <a:pt x="4005" y="67"/>
                      <a:pt x="3405" y="0"/>
                      <a:pt x="2758" y="0"/>
                    </a:cubicBezTo>
                    <a:cubicBezTo>
                      <a:pt x="2126" y="67"/>
                      <a:pt x="1525" y="255"/>
                      <a:pt x="1002" y="580"/>
                    </a:cubicBezTo>
                    <a:cubicBezTo>
                      <a:pt x="586" y="972"/>
                      <a:pt x="293" y="1432"/>
                      <a:pt x="123" y="1875"/>
                    </a:cubicBezTo>
                    <a:cubicBezTo>
                      <a:pt x="0" y="2404"/>
                      <a:pt x="123" y="2915"/>
                      <a:pt x="293" y="3376"/>
                    </a:cubicBezTo>
                    <a:lnTo>
                      <a:pt x="5531" y="9600"/>
                    </a:lnTo>
                    <a:lnTo>
                      <a:pt x="10692" y="3376"/>
                    </a:lnTo>
                    <a:cubicBezTo>
                      <a:pt x="10939" y="2915"/>
                      <a:pt x="11000" y="2404"/>
                      <a:pt x="10939" y="1875"/>
                    </a:cubicBezTo>
                    <a:cubicBezTo>
                      <a:pt x="10753" y="1432"/>
                      <a:pt x="10399" y="972"/>
                      <a:pt x="9998" y="580"/>
                    </a:cubicBezTo>
                    <a:cubicBezTo>
                      <a:pt x="9460" y="255"/>
                      <a:pt x="8874" y="67"/>
                      <a:pt x="8288" y="0"/>
                    </a:cubicBezTo>
                    <a:cubicBezTo>
                      <a:pt x="7642" y="0"/>
                      <a:pt x="6995" y="67"/>
                      <a:pt x="6470" y="324"/>
                    </a:cubicBezTo>
                    <a:cubicBezTo>
                      <a:pt x="6201" y="452"/>
                      <a:pt x="5731" y="776"/>
                      <a:pt x="5531" y="972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1" name="Freeform 7"/>
              <p:cNvSpPr>
                <a:spLocks/>
              </p:cNvSpPr>
              <p:nvPr/>
            </p:nvSpPr>
            <p:spPr bwMode="auto">
              <a:xfrm>
                <a:off x="437" y="1213"/>
                <a:ext cx="652" cy="620"/>
              </a:xfrm>
              <a:custGeom>
                <a:avLst/>
                <a:gdLst/>
                <a:ahLst/>
                <a:cxnLst>
                  <a:cxn ang="0">
                    <a:pos x="5531" y="972"/>
                  </a:cxn>
                  <a:cxn ang="0">
                    <a:pos x="4591" y="324"/>
                  </a:cxn>
                  <a:cxn ang="0">
                    <a:pos x="2758" y="0"/>
                  </a:cxn>
                  <a:cxn ang="0">
                    <a:pos x="1002" y="580"/>
                  </a:cxn>
                  <a:cxn ang="0">
                    <a:pos x="123" y="1875"/>
                  </a:cxn>
                  <a:cxn ang="0">
                    <a:pos x="293" y="3376"/>
                  </a:cxn>
                  <a:cxn ang="0">
                    <a:pos x="5531" y="9600"/>
                  </a:cxn>
                  <a:cxn ang="0">
                    <a:pos x="10692" y="3376"/>
                  </a:cxn>
                  <a:cxn ang="0">
                    <a:pos x="10939" y="1875"/>
                  </a:cxn>
                  <a:cxn ang="0">
                    <a:pos x="9998" y="580"/>
                  </a:cxn>
                  <a:cxn ang="0">
                    <a:pos x="8288" y="0"/>
                  </a:cxn>
                  <a:cxn ang="0">
                    <a:pos x="6470" y="324"/>
                  </a:cxn>
                  <a:cxn ang="0">
                    <a:pos x="5531" y="972"/>
                  </a:cxn>
                </a:cxnLst>
                <a:rect l="0" t="0" r="r" b="b"/>
                <a:pathLst>
                  <a:path w="11000" h="9600">
                    <a:moveTo>
                      <a:pt x="5531" y="972"/>
                    </a:moveTo>
                    <a:cubicBezTo>
                      <a:pt x="5322" y="776"/>
                      <a:pt x="4853" y="452"/>
                      <a:pt x="4591" y="324"/>
                    </a:cubicBezTo>
                    <a:cubicBezTo>
                      <a:pt x="4005" y="67"/>
                      <a:pt x="3405" y="0"/>
                      <a:pt x="2758" y="0"/>
                    </a:cubicBezTo>
                    <a:cubicBezTo>
                      <a:pt x="2126" y="67"/>
                      <a:pt x="1525" y="255"/>
                      <a:pt x="1002" y="580"/>
                    </a:cubicBezTo>
                    <a:cubicBezTo>
                      <a:pt x="586" y="972"/>
                      <a:pt x="293" y="1432"/>
                      <a:pt x="123" y="1875"/>
                    </a:cubicBezTo>
                    <a:cubicBezTo>
                      <a:pt x="0" y="2404"/>
                      <a:pt x="123" y="2915"/>
                      <a:pt x="293" y="3376"/>
                    </a:cubicBezTo>
                    <a:lnTo>
                      <a:pt x="5531" y="9600"/>
                    </a:lnTo>
                    <a:lnTo>
                      <a:pt x="10692" y="3376"/>
                    </a:lnTo>
                    <a:cubicBezTo>
                      <a:pt x="10939" y="2915"/>
                      <a:pt x="11000" y="2404"/>
                      <a:pt x="10939" y="1875"/>
                    </a:cubicBezTo>
                    <a:cubicBezTo>
                      <a:pt x="10753" y="1432"/>
                      <a:pt x="10399" y="972"/>
                      <a:pt x="9998" y="580"/>
                    </a:cubicBezTo>
                    <a:cubicBezTo>
                      <a:pt x="9460" y="255"/>
                      <a:pt x="8874" y="67"/>
                      <a:pt x="8288" y="0"/>
                    </a:cubicBezTo>
                    <a:cubicBezTo>
                      <a:pt x="7642" y="0"/>
                      <a:pt x="6995" y="67"/>
                      <a:pt x="6470" y="324"/>
                    </a:cubicBezTo>
                    <a:cubicBezTo>
                      <a:pt x="6201" y="452"/>
                      <a:pt x="5731" y="776"/>
                      <a:pt x="5531" y="972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719" y="1306"/>
              <a:ext cx="176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9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N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813" y="1355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622" y="1524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8" name="Group 14"/>
            <p:cNvGrpSpPr>
              <a:grpSpLocks/>
            </p:cNvGrpSpPr>
            <p:nvPr/>
          </p:nvGrpSpPr>
          <p:grpSpPr bwMode="auto">
            <a:xfrm>
              <a:off x="1647" y="1213"/>
              <a:ext cx="653" cy="620"/>
              <a:chOff x="1647" y="1213"/>
              <a:chExt cx="653" cy="620"/>
            </a:xfrm>
          </p:grpSpPr>
          <p:sp>
            <p:nvSpPr>
              <p:cNvPr id="1036" name="Freeform 12"/>
              <p:cNvSpPr>
                <a:spLocks/>
              </p:cNvSpPr>
              <p:nvPr/>
            </p:nvSpPr>
            <p:spPr bwMode="auto">
              <a:xfrm>
                <a:off x="1647" y="1213"/>
                <a:ext cx="653" cy="620"/>
              </a:xfrm>
              <a:custGeom>
                <a:avLst/>
                <a:gdLst/>
                <a:ahLst/>
                <a:cxnLst>
                  <a:cxn ang="0">
                    <a:pos x="5534" y="972"/>
                  </a:cxn>
                  <a:cxn ang="0">
                    <a:pos x="4594" y="324"/>
                  </a:cxn>
                  <a:cxn ang="0">
                    <a:pos x="2759" y="0"/>
                  </a:cxn>
                  <a:cxn ang="0">
                    <a:pos x="1002" y="580"/>
                  </a:cxn>
                  <a:cxn ang="0">
                    <a:pos x="123" y="1875"/>
                  </a:cxn>
                  <a:cxn ang="0">
                    <a:pos x="293" y="3376"/>
                  </a:cxn>
                  <a:cxn ang="0">
                    <a:pos x="5534" y="9600"/>
                  </a:cxn>
                  <a:cxn ang="0">
                    <a:pos x="10699" y="3376"/>
                  </a:cxn>
                  <a:cxn ang="0">
                    <a:pos x="10946" y="1875"/>
                  </a:cxn>
                  <a:cxn ang="0">
                    <a:pos x="10004" y="580"/>
                  </a:cxn>
                  <a:cxn ang="0">
                    <a:pos x="8293" y="0"/>
                  </a:cxn>
                  <a:cxn ang="0">
                    <a:pos x="6474" y="324"/>
                  </a:cxn>
                  <a:cxn ang="0">
                    <a:pos x="5534" y="972"/>
                  </a:cxn>
                </a:cxnLst>
                <a:rect l="0" t="0" r="r" b="b"/>
                <a:pathLst>
                  <a:path w="11007" h="9600">
                    <a:moveTo>
                      <a:pt x="5534" y="972"/>
                    </a:moveTo>
                    <a:cubicBezTo>
                      <a:pt x="5326" y="776"/>
                      <a:pt x="4856" y="452"/>
                      <a:pt x="4594" y="324"/>
                    </a:cubicBezTo>
                    <a:cubicBezTo>
                      <a:pt x="4008" y="67"/>
                      <a:pt x="3407" y="0"/>
                      <a:pt x="2759" y="0"/>
                    </a:cubicBezTo>
                    <a:cubicBezTo>
                      <a:pt x="2128" y="67"/>
                      <a:pt x="1526" y="255"/>
                      <a:pt x="1002" y="580"/>
                    </a:cubicBezTo>
                    <a:cubicBezTo>
                      <a:pt x="586" y="972"/>
                      <a:pt x="293" y="1432"/>
                      <a:pt x="123" y="1875"/>
                    </a:cubicBezTo>
                    <a:cubicBezTo>
                      <a:pt x="0" y="2404"/>
                      <a:pt x="123" y="2915"/>
                      <a:pt x="293" y="3376"/>
                    </a:cubicBezTo>
                    <a:lnTo>
                      <a:pt x="5534" y="9600"/>
                    </a:lnTo>
                    <a:lnTo>
                      <a:pt x="10699" y="3376"/>
                    </a:lnTo>
                    <a:cubicBezTo>
                      <a:pt x="10946" y="2915"/>
                      <a:pt x="11007" y="2404"/>
                      <a:pt x="10946" y="1875"/>
                    </a:cubicBezTo>
                    <a:cubicBezTo>
                      <a:pt x="10760" y="1432"/>
                      <a:pt x="10406" y="972"/>
                      <a:pt x="10004" y="580"/>
                    </a:cubicBezTo>
                    <a:cubicBezTo>
                      <a:pt x="9465" y="255"/>
                      <a:pt x="8879" y="67"/>
                      <a:pt x="8293" y="0"/>
                    </a:cubicBezTo>
                    <a:cubicBezTo>
                      <a:pt x="7646" y="0"/>
                      <a:pt x="6999" y="67"/>
                      <a:pt x="6474" y="324"/>
                    </a:cubicBezTo>
                    <a:cubicBezTo>
                      <a:pt x="6205" y="452"/>
                      <a:pt x="5735" y="776"/>
                      <a:pt x="5534" y="972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auto">
              <a:xfrm>
                <a:off x="1647" y="1213"/>
                <a:ext cx="653" cy="620"/>
              </a:xfrm>
              <a:custGeom>
                <a:avLst/>
                <a:gdLst/>
                <a:ahLst/>
                <a:cxnLst>
                  <a:cxn ang="0">
                    <a:pos x="5534" y="972"/>
                  </a:cxn>
                  <a:cxn ang="0">
                    <a:pos x="4594" y="324"/>
                  </a:cxn>
                  <a:cxn ang="0">
                    <a:pos x="2759" y="0"/>
                  </a:cxn>
                  <a:cxn ang="0">
                    <a:pos x="1002" y="580"/>
                  </a:cxn>
                  <a:cxn ang="0">
                    <a:pos x="123" y="1875"/>
                  </a:cxn>
                  <a:cxn ang="0">
                    <a:pos x="293" y="3376"/>
                  </a:cxn>
                  <a:cxn ang="0">
                    <a:pos x="5534" y="9600"/>
                  </a:cxn>
                  <a:cxn ang="0">
                    <a:pos x="10699" y="3376"/>
                  </a:cxn>
                  <a:cxn ang="0">
                    <a:pos x="10946" y="1875"/>
                  </a:cxn>
                  <a:cxn ang="0">
                    <a:pos x="10004" y="580"/>
                  </a:cxn>
                  <a:cxn ang="0">
                    <a:pos x="8293" y="0"/>
                  </a:cxn>
                  <a:cxn ang="0">
                    <a:pos x="6474" y="324"/>
                  </a:cxn>
                  <a:cxn ang="0">
                    <a:pos x="5534" y="972"/>
                  </a:cxn>
                </a:cxnLst>
                <a:rect l="0" t="0" r="r" b="b"/>
                <a:pathLst>
                  <a:path w="11007" h="9600">
                    <a:moveTo>
                      <a:pt x="5534" y="972"/>
                    </a:moveTo>
                    <a:cubicBezTo>
                      <a:pt x="5326" y="776"/>
                      <a:pt x="4856" y="452"/>
                      <a:pt x="4594" y="324"/>
                    </a:cubicBezTo>
                    <a:cubicBezTo>
                      <a:pt x="4008" y="67"/>
                      <a:pt x="3407" y="0"/>
                      <a:pt x="2759" y="0"/>
                    </a:cubicBezTo>
                    <a:cubicBezTo>
                      <a:pt x="2128" y="67"/>
                      <a:pt x="1526" y="255"/>
                      <a:pt x="1002" y="580"/>
                    </a:cubicBezTo>
                    <a:cubicBezTo>
                      <a:pt x="586" y="972"/>
                      <a:pt x="293" y="1432"/>
                      <a:pt x="123" y="1875"/>
                    </a:cubicBezTo>
                    <a:cubicBezTo>
                      <a:pt x="0" y="2404"/>
                      <a:pt x="123" y="2915"/>
                      <a:pt x="293" y="3376"/>
                    </a:cubicBezTo>
                    <a:lnTo>
                      <a:pt x="5534" y="9600"/>
                    </a:lnTo>
                    <a:lnTo>
                      <a:pt x="10699" y="3376"/>
                    </a:lnTo>
                    <a:cubicBezTo>
                      <a:pt x="10946" y="2915"/>
                      <a:pt x="11007" y="2404"/>
                      <a:pt x="10946" y="1875"/>
                    </a:cubicBezTo>
                    <a:cubicBezTo>
                      <a:pt x="10760" y="1432"/>
                      <a:pt x="10406" y="972"/>
                      <a:pt x="10004" y="580"/>
                    </a:cubicBezTo>
                    <a:cubicBezTo>
                      <a:pt x="9465" y="255"/>
                      <a:pt x="8879" y="67"/>
                      <a:pt x="8293" y="0"/>
                    </a:cubicBezTo>
                    <a:cubicBezTo>
                      <a:pt x="7646" y="0"/>
                      <a:pt x="6999" y="67"/>
                      <a:pt x="6474" y="324"/>
                    </a:cubicBezTo>
                    <a:cubicBezTo>
                      <a:pt x="6205" y="452"/>
                      <a:pt x="5735" y="776"/>
                      <a:pt x="5534" y="972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1944" y="1306"/>
              <a:ext cx="145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9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S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2009" y="1355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1832" y="1524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44" name="Group 20"/>
            <p:cNvGrpSpPr>
              <a:grpSpLocks/>
            </p:cNvGrpSpPr>
            <p:nvPr/>
          </p:nvGrpSpPr>
          <p:grpSpPr bwMode="auto">
            <a:xfrm>
              <a:off x="2928" y="1213"/>
              <a:ext cx="653" cy="620"/>
              <a:chOff x="2928" y="1213"/>
              <a:chExt cx="653" cy="620"/>
            </a:xfrm>
          </p:grpSpPr>
          <p:sp>
            <p:nvSpPr>
              <p:cNvPr id="1042" name="Freeform 18"/>
              <p:cNvSpPr>
                <a:spLocks/>
              </p:cNvSpPr>
              <p:nvPr/>
            </p:nvSpPr>
            <p:spPr bwMode="auto">
              <a:xfrm>
                <a:off x="2928" y="1213"/>
                <a:ext cx="653" cy="620"/>
              </a:xfrm>
              <a:custGeom>
                <a:avLst/>
                <a:gdLst/>
                <a:ahLst/>
                <a:cxnLst>
                  <a:cxn ang="0">
                    <a:pos x="2768" y="486"/>
                  </a:cxn>
                  <a:cxn ang="0">
                    <a:pos x="2298" y="162"/>
                  </a:cxn>
                  <a:cxn ang="0">
                    <a:pos x="1380" y="0"/>
                  </a:cxn>
                  <a:cxn ang="0">
                    <a:pos x="501" y="290"/>
                  </a:cxn>
                  <a:cxn ang="0">
                    <a:pos x="61" y="938"/>
                  </a:cxn>
                  <a:cxn ang="0">
                    <a:pos x="146" y="1688"/>
                  </a:cxn>
                  <a:cxn ang="0">
                    <a:pos x="2768" y="4800"/>
                  </a:cxn>
                  <a:cxn ang="0">
                    <a:pos x="5352" y="1688"/>
                  </a:cxn>
                  <a:cxn ang="0">
                    <a:pos x="5476" y="938"/>
                  </a:cxn>
                  <a:cxn ang="0">
                    <a:pos x="5005" y="290"/>
                  </a:cxn>
                  <a:cxn ang="0">
                    <a:pos x="4149" y="0"/>
                  </a:cxn>
                  <a:cxn ang="0">
                    <a:pos x="3239" y="162"/>
                  </a:cxn>
                  <a:cxn ang="0">
                    <a:pos x="2768" y="486"/>
                  </a:cxn>
                </a:cxnLst>
                <a:rect l="0" t="0" r="r" b="b"/>
                <a:pathLst>
                  <a:path w="5506" h="4800">
                    <a:moveTo>
                      <a:pt x="2768" y="486"/>
                    </a:moveTo>
                    <a:cubicBezTo>
                      <a:pt x="2664" y="388"/>
                      <a:pt x="2429" y="226"/>
                      <a:pt x="2298" y="162"/>
                    </a:cubicBezTo>
                    <a:cubicBezTo>
                      <a:pt x="2005" y="34"/>
                      <a:pt x="1704" y="0"/>
                      <a:pt x="1380" y="0"/>
                    </a:cubicBezTo>
                    <a:cubicBezTo>
                      <a:pt x="1064" y="34"/>
                      <a:pt x="763" y="128"/>
                      <a:pt x="501" y="290"/>
                    </a:cubicBezTo>
                    <a:cubicBezTo>
                      <a:pt x="293" y="486"/>
                      <a:pt x="146" y="716"/>
                      <a:pt x="61" y="938"/>
                    </a:cubicBezTo>
                    <a:cubicBezTo>
                      <a:pt x="0" y="1202"/>
                      <a:pt x="61" y="1458"/>
                      <a:pt x="146" y="1688"/>
                    </a:cubicBezTo>
                    <a:lnTo>
                      <a:pt x="2768" y="4800"/>
                    </a:lnTo>
                    <a:lnTo>
                      <a:pt x="5352" y="1688"/>
                    </a:lnTo>
                    <a:cubicBezTo>
                      <a:pt x="5476" y="1458"/>
                      <a:pt x="5506" y="1202"/>
                      <a:pt x="5476" y="938"/>
                    </a:cubicBezTo>
                    <a:cubicBezTo>
                      <a:pt x="5383" y="716"/>
                      <a:pt x="5206" y="486"/>
                      <a:pt x="5005" y="290"/>
                    </a:cubicBezTo>
                    <a:cubicBezTo>
                      <a:pt x="4735" y="128"/>
                      <a:pt x="4442" y="34"/>
                      <a:pt x="4149" y="0"/>
                    </a:cubicBezTo>
                    <a:cubicBezTo>
                      <a:pt x="3825" y="0"/>
                      <a:pt x="3501" y="34"/>
                      <a:pt x="3239" y="162"/>
                    </a:cubicBezTo>
                    <a:cubicBezTo>
                      <a:pt x="3104" y="226"/>
                      <a:pt x="2869" y="388"/>
                      <a:pt x="2768" y="486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928" y="1213"/>
                <a:ext cx="653" cy="620"/>
              </a:xfrm>
              <a:custGeom>
                <a:avLst/>
                <a:gdLst/>
                <a:ahLst/>
                <a:cxnLst>
                  <a:cxn ang="0">
                    <a:pos x="2768" y="486"/>
                  </a:cxn>
                  <a:cxn ang="0">
                    <a:pos x="2298" y="162"/>
                  </a:cxn>
                  <a:cxn ang="0">
                    <a:pos x="1380" y="0"/>
                  </a:cxn>
                  <a:cxn ang="0">
                    <a:pos x="501" y="290"/>
                  </a:cxn>
                  <a:cxn ang="0">
                    <a:pos x="61" y="938"/>
                  </a:cxn>
                  <a:cxn ang="0">
                    <a:pos x="146" y="1688"/>
                  </a:cxn>
                  <a:cxn ang="0">
                    <a:pos x="2768" y="4800"/>
                  </a:cxn>
                  <a:cxn ang="0">
                    <a:pos x="5352" y="1688"/>
                  </a:cxn>
                  <a:cxn ang="0">
                    <a:pos x="5476" y="938"/>
                  </a:cxn>
                  <a:cxn ang="0">
                    <a:pos x="5005" y="290"/>
                  </a:cxn>
                  <a:cxn ang="0">
                    <a:pos x="4149" y="0"/>
                  </a:cxn>
                  <a:cxn ang="0">
                    <a:pos x="3239" y="162"/>
                  </a:cxn>
                  <a:cxn ang="0">
                    <a:pos x="2768" y="486"/>
                  </a:cxn>
                </a:cxnLst>
                <a:rect l="0" t="0" r="r" b="b"/>
                <a:pathLst>
                  <a:path w="5506" h="4800">
                    <a:moveTo>
                      <a:pt x="2768" y="486"/>
                    </a:moveTo>
                    <a:cubicBezTo>
                      <a:pt x="2664" y="388"/>
                      <a:pt x="2429" y="226"/>
                      <a:pt x="2298" y="162"/>
                    </a:cubicBezTo>
                    <a:cubicBezTo>
                      <a:pt x="2005" y="34"/>
                      <a:pt x="1704" y="0"/>
                      <a:pt x="1380" y="0"/>
                    </a:cubicBezTo>
                    <a:cubicBezTo>
                      <a:pt x="1064" y="34"/>
                      <a:pt x="763" y="128"/>
                      <a:pt x="501" y="290"/>
                    </a:cubicBezTo>
                    <a:cubicBezTo>
                      <a:pt x="293" y="486"/>
                      <a:pt x="146" y="716"/>
                      <a:pt x="61" y="938"/>
                    </a:cubicBezTo>
                    <a:cubicBezTo>
                      <a:pt x="0" y="1202"/>
                      <a:pt x="61" y="1458"/>
                      <a:pt x="146" y="1688"/>
                    </a:cubicBezTo>
                    <a:lnTo>
                      <a:pt x="2768" y="4800"/>
                    </a:lnTo>
                    <a:lnTo>
                      <a:pt x="5352" y="1688"/>
                    </a:lnTo>
                    <a:cubicBezTo>
                      <a:pt x="5476" y="1458"/>
                      <a:pt x="5506" y="1202"/>
                      <a:pt x="5476" y="938"/>
                    </a:cubicBezTo>
                    <a:cubicBezTo>
                      <a:pt x="5383" y="716"/>
                      <a:pt x="5206" y="486"/>
                      <a:pt x="5005" y="290"/>
                    </a:cubicBezTo>
                    <a:cubicBezTo>
                      <a:pt x="4735" y="128"/>
                      <a:pt x="4442" y="34"/>
                      <a:pt x="4149" y="0"/>
                    </a:cubicBezTo>
                    <a:cubicBezTo>
                      <a:pt x="3825" y="0"/>
                      <a:pt x="3501" y="34"/>
                      <a:pt x="3239" y="162"/>
                    </a:cubicBezTo>
                    <a:cubicBezTo>
                      <a:pt x="3104" y="226"/>
                      <a:pt x="2869" y="388"/>
                      <a:pt x="2768" y="486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3215" y="1306"/>
              <a:ext cx="166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9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3300" y="1355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3113" y="1524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50" name="Group 26"/>
            <p:cNvGrpSpPr>
              <a:grpSpLocks/>
            </p:cNvGrpSpPr>
            <p:nvPr/>
          </p:nvGrpSpPr>
          <p:grpSpPr bwMode="auto">
            <a:xfrm>
              <a:off x="508" y="2143"/>
              <a:ext cx="653" cy="622"/>
              <a:chOff x="508" y="2143"/>
              <a:chExt cx="653" cy="622"/>
            </a:xfrm>
          </p:grpSpPr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508" y="2143"/>
                <a:ext cx="653" cy="622"/>
              </a:xfrm>
              <a:custGeom>
                <a:avLst/>
                <a:gdLst/>
                <a:ahLst/>
                <a:cxnLst>
                  <a:cxn ang="0">
                    <a:pos x="5537" y="973"/>
                  </a:cxn>
                  <a:cxn ang="0">
                    <a:pos x="4597" y="325"/>
                  </a:cxn>
                  <a:cxn ang="0">
                    <a:pos x="2761" y="0"/>
                  </a:cxn>
                  <a:cxn ang="0">
                    <a:pos x="1003" y="581"/>
                  </a:cxn>
                  <a:cxn ang="0">
                    <a:pos x="124" y="1877"/>
                  </a:cxn>
                  <a:cxn ang="0">
                    <a:pos x="293" y="3379"/>
                  </a:cxn>
                  <a:cxn ang="0">
                    <a:pos x="5537" y="9607"/>
                  </a:cxn>
                  <a:cxn ang="0">
                    <a:pos x="10705" y="3379"/>
                  </a:cxn>
                  <a:cxn ang="0">
                    <a:pos x="10952" y="1877"/>
                  </a:cxn>
                  <a:cxn ang="0">
                    <a:pos x="10010" y="581"/>
                  </a:cxn>
                  <a:cxn ang="0">
                    <a:pos x="8298" y="0"/>
                  </a:cxn>
                  <a:cxn ang="0">
                    <a:pos x="6478" y="325"/>
                  </a:cxn>
                  <a:cxn ang="0">
                    <a:pos x="5537" y="973"/>
                  </a:cxn>
                </a:cxnLst>
                <a:rect l="0" t="0" r="r" b="b"/>
                <a:pathLst>
                  <a:path w="11013" h="9607">
                    <a:moveTo>
                      <a:pt x="5537" y="973"/>
                    </a:moveTo>
                    <a:cubicBezTo>
                      <a:pt x="5329" y="777"/>
                      <a:pt x="4859" y="453"/>
                      <a:pt x="4597" y="325"/>
                    </a:cubicBezTo>
                    <a:cubicBezTo>
                      <a:pt x="4010" y="68"/>
                      <a:pt x="3409" y="0"/>
                      <a:pt x="2761" y="0"/>
                    </a:cubicBezTo>
                    <a:cubicBezTo>
                      <a:pt x="2129" y="68"/>
                      <a:pt x="1527" y="256"/>
                      <a:pt x="1003" y="581"/>
                    </a:cubicBezTo>
                    <a:cubicBezTo>
                      <a:pt x="586" y="973"/>
                      <a:pt x="293" y="1433"/>
                      <a:pt x="124" y="1877"/>
                    </a:cubicBezTo>
                    <a:cubicBezTo>
                      <a:pt x="0" y="2406"/>
                      <a:pt x="124" y="2918"/>
                      <a:pt x="293" y="3379"/>
                    </a:cubicBezTo>
                    <a:lnTo>
                      <a:pt x="5537" y="9607"/>
                    </a:lnTo>
                    <a:lnTo>
                      <a:pt x="10705" y="3379"/>
                    </a:lnTo>
                    <a:cubicBezTo>
                      <a:pt x="10952" y="2918"/>
                      <a:pt x="11013" y="2406"/>
                      <a:pt x="10952" y="1877"/>
                    </a:cubicBezTo>
                    <a:cubicBezTo>
                      <a:pt x="10766" y="1433"/>
                      <a:pt x="10412" y="973"/>
                      <a:pt x="10010" y="581"/>
                    </a:cubicBezTo>
                    <a:cubicBezTo>
                      <a:pt x="9471" y="256"/>
                      <a:pt x="8885" y="68"/>
                      <a:pt x="8298" y="0"/>
                    </a:cubicBezTo>
                    <a:cubicBezTo>
                      <a:pt x="7651" y="0"/>
                      <a:pt x="7003" y="68"/>
                      <a:pt x="6478" y="325"/>
                    </a:cubicBezTo>
                    <a:cubicBezTo>
                      <a:pt x="6208" y="453"/>
                      <a:pt x="5738" y="777"/>
                      <a:pt x="5537" y="9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508" y="2143"/>
                <a:ext cx="653" cy="622"/>
              </a:xfrm>
              <a:custGeom>
                <a:avLst/>
                <a:gdLst/>
                <a:ahLst/>
                <a:cxnLst>
                  <a:cxn ang="0">
                    <a:pos x="5537" y="973"/>
                  </a:cxn>
                  <a:cxn ang="0">
                    <a:pos x="4597" y="325"/>
                  </a:cxn>
                  <a:cxn ang="0">
                    <a:pos x="2761" y="0"/>
                  </a:cxn>
                  <a:cxn ang="0">
                    <a:pos x="1003" y="581"/>
                  </a:cxn>
                  <a:cxn ang="0">
                    <a:pos x="124" y="1877"/>
                  </a:cxn>
                  <a:cxn ang="0">
                    <a:pos x="293" y="3379"/>
                  </a:cxn>
                  <a:cxn ang="0">
                    <a:pos x="5537" y="9607"/>
                  </a:cxn>
                  <a:cxn ang="0">
                    <a:pos x="10705" y="3379"/>
                  </a:cxn>
                  <a:cxn ang="0">
                    <a:pos x="10952" y="1877"/>
                  </a:cxn>
                  <a:cxn ang="0">
                    <a:pos x="10010" y="581"/>
                  </a:cxn>
                  <a:cxn ang="0">
                    <a:pos x="8298" y="0"/>
                  </a:cxn>
                  <a:cxn ang="0">
                    <a:pos x="6478" y="325"/>
                  </a:cxn>
                  <a:cxn ang="0">
                    <a:pos x="5537" y="973"/>
                  </a:cxn>
                </a:cxnLst>
                <a:rect l="0" t="0" r="r" b="b"/>
                <a:pathLst>
                  <a:path w="11013" h="9607">
                    <a:moveTo>
                      <a:pt x="5537" y="973"/>
                    </a:moveTo>
                    <a:cubicBezTo>
                      <a:pt x="5329" y="777"/>
                      <a:pt x="4859" y="453"/>
                      <a:pt x="4597" y="325"/>
                    </a:cubicBezTo>
                    <a:cubicBezTo>
                      <a:pt x="4010" y="68"/>
                      <a:pt x="3409" y="0"/>
                      <a:pt x="2761" y="0"/>
                    </a:cubicBezTo>
                    <a:cubicBezTo>
                      <a:pt x="2129" y="68"/>
                      <a:pt x="1527" y="256"/>
                      <a:pt x="1003" y="581"/>
                    </a:cubicBezTo>
                    <a:cubicBezTo>
                      <a:pt x="586" y="973"/>
                      <a:pt x="293" y="1433"/>
                      <a:pt x="124" y="1877"/>
                    </a:cubicBezTo>
                    <a:cubicBezTo>
                      <a:pt x="0" y="2406"/>
                      <a:pt x="124" y="2918"/>
                      <a:pt x="293" y="3379"/>
                    </a:cubicBezTo>
                    <a:lnTo>
                      <a:pt x="5537" y="9607"/>
                    </a:lnTo>
                    <a:lnTo>
                      <a:pt x="10705" y="3379"/>
                    </a:lnTo>
                    <a:cubicBezTo>
                      <a:pt x="10952" y="2918"/>
                      <a:pt x="11013" y="2406"/>
                      <a:pt x="10952" y="1877"/>
                    </a:cubicBezTo>
                    <a:cubicBezTo>
                      <a:pt x="10766" y="1433"/>
                      <a:pt x="10412" y="973"/>
                      <a:pt x="10010" y="581"/>
                    </a:cubicBezTo>
                    <a:cubicBezTo>
                      <a:pt x="9471" y="256"/>
                      <a:pt x="8885" y="68"/>
                      <a:pt x="8298" y="0"/>
                    </a:cubicBezTo>
                    <a:cubicBezTo>
                      <a:pt x="7651" y="0"/>
                      <a:pt x="7003" y="68"/>
                      <a:pt x="6478" y="325"/>
                    </a:cubicBezTo>
                    <a:cubicBezTo>
                      <a:pt x="6208" y="453"/>
                      <a:pt x="5738" y="777"/>
                      <a:pt x="5537" y="973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51" name="Rectangle 27"/>
            <p:cNvSpPr>
              <a:spLocks noChangeArrowheads="1"/>
            </p:cNvSpPr>
            <p:nvPr/>
          </p:nvSpPr>
          <p:spPr bwMode="auto">
            <a:xfrm>
              <a:off x="819" y="2237"/>
              <a:ext cx="118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9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>
              <a:off x="857" y="2286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3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Rectangle 29"/>
            <p:cNvSpPr>
              <a:spLocks noChangeArrowheads="1"/>
            </p:cNvSpPr>
            <p:nvPr/>
          </p:nvSpPr>
          <p:spPr bwMode="auto">
            <a:xfrm>
              <a:off x="693" y="2454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56" name="Group 32"/>
            <p:cNvGrpSpPr>
              <a:grpSpLocks/>
            </p:cNvGrpSpPr>
            <p:nvPr/>
          </p:nvGrpSpPr>
          <p:grpSpPr bwMode="auto">
            <a:xfrm>
              <a:off x="1646" y="2143"/>
              <a:ext cx="654" cy="622"/>
              <a:chOff x="1646" y="2143"/>
              <a:chExt cx="654" cy="622"/>
            </a:xfrm>
          </p:grpSpPr>
          <p:sp>
            <p:nvSpPr>
              <p:cNvPr id="1054" name="Freeform 30"/>
              <p:cNvSpPr>
                <a:spLocks/>
              </p:cNvSpPr>
              <p:nvPr/>
            </p:nvSpPr>
            <p:spPr bwMode="auto">
              <a:xfrm>
                <a:off x="1646" y="2143"/>
                <a:ext cx="654" cy="622"/>
              </a:xfrm>
              <a:custGeom>
                <a:avLst/>
                <a:gdLst/>
                <a:ahLst/>
                <a:cxnLst>
                  <a:cxn ang="0">
                    <a:pos x="5538" y="973"/>
                  </a:cxn>
                  <a:cxn ang="0">
                    <a:pos x="4597" y="325"/>
                  </a:cxn>
                  <a:cxn ang="0">
                    <a:pos x="2761" y="0"/>
                  </a:cxn>
                  <a:cxn ang="0">
                    <a:pos x="1003" y="581"/>
                  </a:cxn>
                  <a:cxn ang="0">
                    <a:pos x="124" y="1878"/>
                  </a:cxn>
                  <a:cxn ang="0">
                    <a:pos x="294" y="3381"/>
                  </a:cxn>
                  <a:cxn ang="0">
                    <a:pos x="5538" y="9613"/>
                  </a:cxn>
                  <a:cxn ang="0">
                    <a:pos x="10705" y="3381"/>
                  </a:cxn>
                  <a:cxn ang="0">
                    <a:pos x="10953" y="1878"/>
                  </a:cxn>
                  <a:cxn ang="0">
                    <a:pos x="10010" y="581"/>
                  </a:cxn>
                  <a:cxn ang="0">
                    <a:pos x="8299" y="0"/>
                  </a:cxn>
                  <a:cxn ang="0">
                    <a:pos x="6478" y="325"/>
                  </a:cxn>
                  <a:cxn ang="0">
                    <a:pos x="5538" y="973"/>
                  </a:cxn>
                </a:cxnLst>
                <a:rect l="0" t="0" r="r" b="b"/>
                <a:pathLst>
                  <a:path w="11014" h="9613">
                    <a:moveTo>
                      <a:pt x="5538" y="973"/>
                    </a:moveTo>
                    <a:cubicBezTo>
                      <a:pt x="5329" y="777"/>
                      <a:pt x="4859" y="453"/>
                      <a:pt x="4597" y="325"/>
                    </a:cubicBezTo>
                    <a:cubicBezTo>
                      <a:pt x="4011" y="68"/>
                      <a:pt x="3409" y="0"/>
                      <a:pt x="2761" y="0"/>
                    </a:cubicBezTo>
                    <a:cubicBezTo>
                      <a:pt x="2129" y="68"/>
                      <a:pt x="1528" y="256"/>
                      <a:pt x="1003" y="581"/>
                    </a:cubicBezTo>
                    <a:cubicBezTo>
                      <a:pt x="587" y="973"/>
                      <a:pt x="294" y="1434"/>
                      <a:pt x="124" y="1878"/>
                    </a:cubicBezTo>
                    <a:cubicBezTo>
                      <a:pt x="0" y="2408"/>
                      <a:pt x="124" y="2920"/>
                      <a:pt x="294" y="3381"/>
                    </a:cubicBezTo>
                    <a:lnTo>
                      <a:pt x="5538" y="9613"/>
                    </a:lnTo>
                    <a:lnTo>
                      <a:pt x="10705" y="3381"/>
                    </a:lnTo>
                    <a:cubicBezTo>
                      <a:pt x="10953" y="2920"/>
                      <a:pt x="11014" y="2408"/>
                      <a:pt x="10953" y="1878"/>
                    </a:cubicBezTo>
                    <a:cubicBezTo>
                      <a:pt x="10767" y="1434"/>
                      <a:pt x="10412" y="973"/>
                      <a:pt x="10010" y="581"/>
                    </a:cubicBezTo>
                    <a:cubicBezTo>
                      <a:pt x="9471" y="256"/>
                      <a:pt x="8885" y="68"/>
                      <a:pt x="8299" y="0"/>
                    </a:cubicBezTo>
                    <a:cubicBezTo>
                      <a:pt x="7651" y="0"/>
                      <a:pt x="7004" y="68"/>
                      <a:pt x="6478" y="325"/>
                    </a:cubicBezTo>
                    <a:cubicBezTo>
                      <a:pt x="6209" y="453"/>
                      <a:pt x="5739" y="777"/>
                      <a:pt x="5538" y="9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5" name="Freeform 31"/>
              <p:cNvSpPr>
                <a:spLocks/>
              </p:cNvSpPr>
              <p:nvPr/>
            </p:nvSpPr>
            <p:spPr bwMode="auto">
              <a:xfrm>
                <a:off x="1646" y="2143"/>
                <a:ext cx="654" cy="622"/>
              </a:xfrm>
              <a:custGeom>
                <a:avLst/>
                <a:gdLst/>
                <a:ahLst/>
                <a:cxnLst>
                  <a:cxn ang="0">
                    <a:pos x="5538" y="973"/>
                  </a:cxn>
                  <a:cxn ang="0">
                    <a:pos x="4597" y="325"/>
                  </a:cxn>
                  <a:cxn ang="0">
                    <a:pos x="2761" y="0"/>
                  </a:cxn>
                  <a:cxn ang="0">
                    <a:pos x="1003" y="581"/>
                  </a:cxn>
                  <a:cxn ang="0">
                    <a:pos x="124" y="1878"/>
                  </a:cxn>
                  <a:cxn ang="0">
                    <a:pos x="294" y="3381"/>
                  </a:cxn>
                  <a:cxn ang="0">
                    <a:pos x="5538" y="9613"/>
                  </a:cxn>
                  <a:cxn ang="0">
                    <a:pos x="10705" y="3381"/>
                  </a:cxn>
                  <a:cxn ang="0">
                    <a:pos x="10953" y="1878"/>
                  </a:cxn>
                  <a:cxn ang="0">
                    <a:pos x="10010" y="581"/>
                  </a:cxn>
                  <a:cxn ang="0">
                    <a:pos x="8299" y="0"/>
                  </a:cxn>
                  <a:cxn ang="0">
                    <a:pos x="6478" y="325"/>
                  </a:cxn>
                  <a:cxn ang="0">
                    <a:pos x="5538" y="973"/>
                  </a:cxn>
                </a:cxnLst>
                <a:rect l="0" t="0" r="r" b="b"/>
                <a:pathLst>
                  <a:path w="11014" h="9613">
                    <a:moveTo>
                      <a:pt x="5538" y="973"/>
                    </a:moveTo>
                    <a:cubicBezTo>
                      <a:pt x="5329" y="777"/>
                      <a:pt x="4859" y="453"/>
                      <a:pt x="4597" y="325"/>
                    </a:cubicBezTo>
                    <a:cubicBezTo>
                      <a:pt x="4011" y="68"/>
                      <a:pt x="3409" y="0"/>
                      <a:pt x="2761" y="0"/>
                    </a:cubicBezTo>
                    <a:cubicBezTo>
                      <a:pt x="2129" y="68"/>
                      <a:pt x="1528" y="256"/>
                      <a:pt x="1003" y="581"/>
                    </a:cubicBezTo>
                    <a:cubicBezTo>
                      <a:pt x="587" y="973"/>
                      <a:pt x="294" y="1434"/>
                      <a:pt x="124" y="1878"/>
                    </a:cubicBezTo>
                    <a:cubicBezTo>
                      <a:pt x="0" y="2408"/>
                      <a:pt x="124" y="2920"/>
                      <a:pt x="294" y="3381"/>
                    </a:cubicBezTo>
                    <a:lnTo>
                      <a:pt x="5538" y="9613"/>
                    </a:lnTo>
                    <a:lnTo>
                      <a:pt x="10705" y="3381"/>
                    </a:lnTo>
                    <a:cubicBezTo>
                      <a:pt x="10953" y="2920"/>
                      <a:pt x="11014" y="2408"/>
                      <a:pt x="10953" y="1878"/>
                    </a:cubicBezTo>
                    <a:cubicBezTo>
                      <a:pt x="10767" y="1434"/>
                      <a:pt x="10412" y="973"/>
                      <a:pt x="10010" y="581"/>
                    </a:cubicBezTo>
                    <a:cubicBezTo>
                      <a:pt x="9471" y="256"/>
                      <a:pt x="8885" y="68"/>
                      <a:pt x="8299" y="0"/>
                    </a:cubicBezTo>
                    <a:cubicBezTo>
                      <a:pt x="7651" y="0"/>
                      <a:pt x="7004" y="68"/>
                      <a:pt x="6478" y="325"/>
                    </a:cubicBezTo>
                    <a:cubicBezTo>
                      <a:pt x="6209" y="453"/>
                      <a:pt x="5739" y="777"/>
                      <a:pt x="5538" y="973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1942" y="2237"/>
              <a:ext cx="152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9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2012" y="2286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Rectangle 35"/>
            <p:cNvSpPr>
              <a:spLocks noChangeArrowheads="1"/>
            </p:cNvSpPr>
            <p:nvPr/>
          </p:nvSpPr>
          <p:spPr bwMode="auto">
            <a:xfrm>
              <a:off x="1832" y="2454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62" name="Group 38"/>
            <p:cNvGrpSpPr>
              <a:grpSpLocks/>
            </p:cNvGrpSpPr>
            <p:nvPr/>
          </p:nvGrpSpPr>
          <p:grpSpPr bwMode="auto">
            <a:xfrm>
              <a:off x="2928" y="2143"/>
              <a:ext cx="654" cy="622"/>
              <a:chOff x="2928" y="2143"/>
              <a:chExt cx="654" cy="622"/>
            </a:xfrm>
          </p:grpSpPr>
          <p:sp>
            <p:nvSpPr>
              <p:cNvPr id="1060" name="Freeform 36"/>
              <p:cNvSpPr>
                <a:spLocks/>
              </p:cNvSpPr>
              <p:nvPr/>
            </p:nvSpPr>
            <p:spPr bwMode="auto">
              <a:xfrm>
                <a:off x="2928" y="2143"/>
                <a:ext cx="654" cy="622"/>
              </a:xfrm>
              <a:custGeom>
                <a:avLst/>
                <a:gdLst/>
                <a:ahLst/>
                <a:cxnLst>
                  <a:cxn ang="0">
                    <a:pos x="2770" y="486"/>
                  </a:cxn>
                  <a:cxn ang="0">
                    <a:pos x="2299" y="162"/>
                  </a:cxn>
                  <a:cxn ang="0">
                    <a:pos x="1381" y="0"/>
                  </a:cxn>
                  <a:cxn ang="0">
                    <a:pos x="502" y="290"/>
                  </a:cxn>
                  <a:cxn ang="0">
                    <a:pos x="62" y="938"/>
                  </a:cxn>
                  <a:cxn ang="0">
                    <a:pos x="146" y="1689"/>
                  </a:cxn>
                  <a:cxn ang="0">
                    <a:pos x="2770" y="4803"/>
                  </a:cxn>
                  <a:cxn ang="0">
                    <a:pos x="5355" y="1689"/>
                  </a:cxn>
                  <a:cxn ang="0">
                    <a:pos x="5479" y="938"/>
                  </a:cxn>
                  <a:cxn ang="0">
                    <a:pos x="5008" y="290"/>
                  </a:cxn>
                  <a:cxn ang="0">
                    <a:pos x="4151" y="0"/>
                  </a:cxn>
                  <a:cxn ang="0">
                    <a:pos x="3241" y="162"/>
                  </a:cxn>
                  <a:cxn ang="0">
                    <a:pos x="2770" y="486"/>
                  </a:cxn>
                </a:cxnLst>
                <a:rect l="0" t="0" r="r" b="b"/>
                <a:pathLst>
                  <a:path w="5510" h="4803">
                    <a:moveTo>
                      <a:pt x="2770" y="486"/>
                    </a:moveTo>
                    <a:cubicBezTo>
                      <a:pt x="2666" y="388"/>
                      <a:pt x="2431" y="226"/>
                      <a:pt x="2299" y="162"/>
                    </a:cubicBezTo>
                    <a:cubicBezTo>
                      <a:pt x="2006" y="34"/>
                      <a:pt x="1705" y="0"/>
                      <a:pt x="1381" y="0"/>
                    </a:cubicBezTo>
                    <a:cubicBezTo>
                      <a:pt x="1065" y="34"/>
                      <a:pt x="764" y="128"/>
                      <a:pt x="502" y="290"/>
                    </a:cubicBezTo>
                    <a:cubicBezTo>
                      <a:pt x="293" y="486"/>
                      <a:pt x="146" y="716"/>
                      <a:pt x="62" y="938"/>
                    </a:cubicBezTo>
                    <a:cubicBezTo>
                      <a:pt x="0" y="1203"/>
                      <a:pt x="62" y="1459"/>
                      <a:pt x="146" y="1689"/>
                    </a:cubicBezTo>
                    <a:lnTo>
                      <a:pt x="2770" y="4803"/>
                    </a:lnTo>
                    <a:lnTo>
                      <a:pt x="5355" y="1689"/>
                    </a:lnTo>
                    <a:cubicBezTo>
                      <a:pt x="5479" y="1459"/>
                      <a:pt x="5510" y="1203"/>
                      <a:pt x="5479" y="938"/>
                    </a:cubicBezTo>
                    <a:cubicBezTo>
                      <a:pt x="5386" y="716"/>
                      <a:pt x="5209" y="486"/>
                      <a:pt x="5008" y="290"/>
                    </a:cubicBezTo>
                    <a:cubicBezTo>
                      <a:pt x="4738" y="128"/>
                      <a:pt x="4445" y="34"/>
                      <a:pt x="4151" y="0"/>
                    </a:cubicBezTo>
                    <a:cubicBezTo>
                      <a:pt x="3827" y="0"/>
                      <a:pt x="3504" y="34"/>
                      <a:pt x="3241" y="162"/>
                    </a:cubicBezTo>
                    <a:cubicBezTo>
                      <a:pt x="3106" y="226"/>
                      <a:pt x="2871" y="388"/>
                      <a:pt x="2770" y="486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1" name="Freeform 37"/>
              <p:cNvSpPr>
                <a:spLocks/>
              </p:cNvSpPr>
              <p:nvPr/>
            </p:nvSpPr>
            <p:spPr bwMode="auto">
              <a:xfrm>
                <a:off x="2928" y="2143"/>
                <a:ext cx="654" cy="622"/>
              </a:xfrm>
              <a:custGeom>
                <a:avLst/>
                <a:gdLst/>
                <a:ahLst/>
                <a:cxnLst>
                  <a:cxn ang="0">
                    <a:pos x="2770" y="486"/>
                  </a:cxn>
                  <a:cxn ang="0">
                    <a:pos x="2299" y="162"/>
                  </a:cxn>
                  <a:cxn ang="0">
                    <a:pos x="1381" y="0"/>
                  </a:cxn>
                  <a:cxn ang="0">
                    <a:pos x="502" y="290"/>
                  </a:cxn>
                  <a:cxn ang="0">
                    <a:pos x="62" y="938"/>
                  </a:cxn>
                  <a:cxn ang="0">
                    <a:pos x="146" y="1689"/>
                  </a:cxn>
                  <a:cxn ang="0">
                    <a:pos x="2770" y="4803"/>
                  </a:cxn>
                  <a:cxn ang="0">
                    <a:pos x="5355" y="1689"/>
                  </a:cxn>
                  <a:cxn ang="0">
                    <a:pos x="5479" y="938"/>
                  </a:cxn>
                  <a:cxn ang="0">
                    <a:pos x="5008" y="290"/>
                  </a:cxn>
                  <a:cxn ang="0">
                    <a:pos x="4151" y="0"/>
                  </a:cxn>
                  <a:cxn ang="0">
                    <a:pos x="3241" y="162"/>
                  </a:cxn>
                  <a:cxn ang="0">
                    <a:pos x="2770" y="486"/>
                  </a:cxn>
                </a:cxnLst>
                <a:rect l="0" t="0" r="r" b="b"/>
                <a:pathLst>
                  <a:path w="5510" h="4803">
                    <a:moveTo>
                      <a:pt x="2770" y="486"/>
                    </a:moveTo>
                    <a:cubicBezTo>
                      <a:pt x="2666" y="388"/>
                      <a:pt x="2431" y="226"/>
                      <a:pt x="2299" y="162"/>
                    </a:cubicBezTo>
                    <a:cubicBezTo>
                      <a:pt x="2006" y="34"/>
                      <a:pt x="1705" y="0"/>
                      <a:pt x="1381" y="0"/>
                    </a:cubicBezTo>
                    <a:cubicBezTo>
                      <a:pt x="1065" y="34"/>
                      <a:pt x="764" y="128"/>
                      <a:pt x="502" y="290"/>
                    </a:cubicBezTo>
                    <a:cubicBezTo>
                      <a:pt x="293" y="486"/>
                      <a:pt x="146" y="716"/>
                      <a:pt x="62" y="938"/>
                    </a:cubicBezTo>
                    <a:cubicBezTo>
                      <a:pt x="0" y="1203"/>
                      <a:pt x="62" y="1459"/>
                      <a:pt x="146" y="1689"/>
                    </a:cubicBezTo>
                    <a:lnTo>
                      <a:pt x="2770" y="4803"/>
                    </a:lnTo>
                    <a:lnTo>
                      <a:pt x="5355" y="1689"/>
                    </a:lnTo>
                    <a:cubicBezTo>
                      <a:pt x="5479" y="1459"/>
                      <a:pt x="5510" y="1203"/>
                      <a:pt x="5479" y="938"/>
                    </a:cubicBezTo>
                    <a:cubicBezTo>
                      <a:pt x="5386" y="716"/>
                      <a:pt x="5209" y="486"/>
                      <a:pt x="5008" y="290"/>
                    </a:cubicBezTo>
                    <a:cubicBezTo>
                      <a:pt x="4738" y="128"/>
                      <a:pt x="4445" y="34"/>
                      <a:pt x="4151" y="0"/>
                    </a:cubicBezTo>
                    <a:cubicBezTo>
                      <a:pt x="3827" y="0"/>
                      <a:pt x="3504" y="34"/>
                      <a:pt x="3241" y="162"/>
                    </a:cubicBezTo>
                    <a:cubicBezTo>
                      <a:pt x="3106" y="226"/>
                      <a:pt x="2871" y="388"/>
                      <a:pt x="2770" y="486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63" name="Rectangle 39"/>
            <p:cNvSpPr>
              <a:spLocks noChangeArrowheads="1"/>
            </p:cNvSpPr>
            <p:nvPr/>
          </p:nvSpPr>
          <p:spPr bwMode="auto">
            <a:xfrm>
              <a:off x="3239" y="2237"/>
              <a:ext cx="118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9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4" name="Rectangle 40"/>
            <p:cNvSpPr>
              <a:spLocks noChangeArrowheads="1"/>
            </p:cNvSpPr>
            <p:nvPr/>
          </p:nvSpPr>
          <p:spPr bwMode="auto">
            <a:xfrm>
              <a:off x="3277" y="2286"/>
              <a:ext cx="7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5" name="Rectangle 41"/>
            <p:cNvSpPr>
              <a:spLocks noChangeArrowheads="1"/>
            </p:cNvSpPr>
            <p:nvPr/>
          </p:nvSpPr>
          <p:spPr bwMode="auto">
            <a:xfrm>
              <a:off x="3113" y="2454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68" name="Group 44"/>
            <p:cNvGrpSpPr>
              <a:grpSpLocks/>
            </p:cNvGrpSpPr>
            <p:nvPr/>
          </p:nvGrpSpPr>
          <p:grpSpPr bwMode="auto">
            <a:xfrm>
              <a:off x="437" y="3307"/>
              <a:ext cx="654" cy="620"/>
              <a:chOff x="437" y="3307"/>
              <a:chExt cx="654" cy="620"/>
            </a:xfrm>
          </p:grpSpPr>
          <p:sp>
            <p:nvSpPr>
              <p:cNvPr id="1066" name="Freeform 42"/>
              <p:cNvSpPr>
                <a:spLocks/>
              </p:cNvSpPr>
              <p:nvPr/>
            </p:nvSpPr>
            <p:spPr bwMode="auto">
              <a:xfrm>
                <a:off x="437" y="3307"/>
                <a:ext cx="654" cy="620"/>
              </a:xfrm>
              <a:custGeom>
                <a:avLst/>
                <a:gdLst/>
                <a:ahLst/>
                <a:cxnLst>
                  <a:cxn ang="0">
                    <a:pos x="2772" y="485"/>
                  </a:cxn>
                  <a:cxn ang="0">
                    <a:pos x="2301" y="162"/>
                  </a:cxn>
                  <a:cxn ang="0">
                    <a:pos x="1382" y="0"/>
                  </a:cxn>
                  <a:cxn ang="0">
                    <a:pos x="502" y="289"/>
                  </a:cxn>
                  <a:cxn ang="0">
                    <a:pos x="62" y="936"/>
                  </a:cxn>
                  <a:cxn ang="0">
                    <a:pos x="147" y="1685"/>
                  </a:cxn>
                  <a:cxn ang="0">
                    <a:pos x="2772" y="4790"/>
                  </a:cxn>
                  <a:cxn ang="0">
                    <a:pos x="5359" y="1685"/>
                  </a:cxn>
                  <a:cxn ang="0">
                    <a:pos x="5483" y="936"/>
                  </a:cxn>
                  <a:cxn ang="0">
                    <a:pos x="5011" y="289"/>
                  </a:cxn>
                  <a:cxn ang="0">
                    <a:pos x="4154" y="0"/>
                  </a:cxn>
                  <a:cxn ang="0">
                    <a:pos x="3243" y="162"/>
                  </a:cxn>
                  <a:cxn ang="0">
                    <a:pos x="2772" y="485"/>
                  </a:cxn>
                </a:cxnLst>
                <a:rect l="0" t="0" r="r" b="b"/>
                <a:pathLst>
                  <a:path w="5513" h="4790">
                    <a:moveTo>
                      <a:pt x="2772" y="485"/>
                    </a:moveTo>
                    <a:cubicBezTo>
                      <a:pt x="2667" y="387"/>
                      <a:pt x="2432" y="226"/>
                      <a:pt x="2301" y="162"/>
                    </a:cubicBezTo>
                    <a:cubicBezTo>
                      <a:pt x="2007" y="34"/>
                      <a:pt x="1706" y="0"/>
                      <a:pt x="1382" y="0"/>
                    </a:cubicBezTo>
                    <a:cubicBezTo>
                      <a:pt x="1065" y="34"/>
                      <a:pt x="764" y="127"/>
                      <a:pt x="502" y="289"/>
                    </a:cubicBezTo>
                    <a:cubicBezTo>
                      <a:pt x="293" y="485"/>
                      <a:pt x="147" y="714"/>
                      <a:pt x="62" y="936"/>
                    </a:cubicBezTo>
                    <a:cubicBezTo>
                      <a:pt x="0" y="1200"/>
                      <a:pt x="62" y="1455"/>
                      <a:pt x="147" y="1685"/>
                    </a:cubicBezTo>
                    <a:lnTo>
                      <a:pt x="2772" y="4790"/>
                    </a:lnTo>
                    <a:lnTo>
                      <a:pt x="5359" y="1685"/>
                    </a:lnTo>
                    <a:cubicBezTo>
                      <a:pt x="5483" y="1455"/>
                      <a:pt x="5513" y="1200"/>
                      <a:pt x="5483" y="936"/>
                    </a:cubicBezTo>
                    <a:cubicBezTo>
                      <a:pt x="5389" y="714"/>
                      <a:pt x="5212" y="485"/>
                      <a:pt x="5011" y="289"/>
                    </a:cubicBezTo>
                    <a:cubicBezTo>
                      <a:pt x="4741" y="127"/>
                      <a:pt x="4447" y="34"/>
                      <a:pt x="4154" y="0"/>
                    </a:cubicBezTo>
                    <a:cubicBezTo>
                      <a:pt x="3830" y="0"/>
                      <a:pt x="3506" y="34"/>
                      <a:pt x="3243" y="162"/>
                    </a:cubicBezTo>
                    <a:cubicBezTo>
                      <a:pt x="3108" y="226"/>
                      <a:pt x="2872" y="387"/>
                      <a:pt x="2772" y="485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7" name="Freeform 43"/>
              <p:cNvSpPr>
                <a:spLocks/>
              </p:cNvSpPr>
              <p:nvPr/>
            </p:nvSpPr>
            <p:spPr bwMode="auto">
              <a:xfrm>
                <a:off x="437" y="3307"/>
                <a:ext cx="654" cy="620"/>
              </a:xfrm>
              <a:custGeom>
                <a:avLst/>
                <a:gdLst/>
                <a:ahLst/>
                <a:cxnLst>
                  <a:cxn ang="0">
                    <a:pos x="2772" y="485"/>
                  </a:cxn>
                  <a:cxn ang="0">
                    <a:pos x="2301" y="162"/>
                  </a:cxn>
                  <a:cxn ang="0">
                    <a:pos x="1382" y="0"/>
                  </a:cxn>
                  <a:cxn ang="0">
                    <a:pos x="502" y="289"/>
                  </a:cxn>
                  <a:cxn ang="0">
                    <a:pos x="62" y="936"/>
                  </a:cxn>
                  <a:cxn ang="0">
                    <a:pos x="147" y="1685"/>
                  </a:cxn>
                  <a:cxn ang="0">
                    <a:pos x="2772" y="4790"/>
                  </a:cxn>
                  <a:cxn ang="0">
                    <a:pos x="5359" y="1685"/>
                  </a:cxn>
                  <a:cxn ang="0">
                    <a:pos x="5483" y="936"/>
                  </a:cxn>
                  <a:cxn ang="0">
                    <a:pos x="5011" y="289"/>
                  </a:cxn>
                  <a:cxn ang="0">
                    <a:pos x="4154" y="0"/>
                  </a:cxn>
                  <a:cxn ang="0">
                    <a:pos x="3243" y="162"/>
                  </a:cxn>
                  <a:cxn ang="0">
                    <a:pos x="2772" y="485"/>
                  </a:cxn>
                </a:cxnLst>
                <a:rect l="0" t="0" r="r" b="b"/>
                <a:pathLst>
                  <a:path w="5513" h="4790">
                    <a:moveTo>
                      <a:pt x="2772" y="485"/>
                    </a:moveTo>
                    <a:cubicBezTo>
                      <a:pt x="2667" y="387"/>
                      <a:pt x="2432" y="226"/>
                      <a:pt x="2301" y="162"/>
                    </a:cubicBezTo>
                    <a:cubicBezTo>
                      <a:pt x="2007" y="34"/>
                      <a:pt x="1706" y="0"/>
                      <a:pt x="1382" y="0"/>
                    </a:cubicBezTo>
                    <a:cubicBezTo>
                      <a:pt x="1065" y="34"/>
                      <a:pt x="764" y="127"/>
                      <a:pt x="502" y="289"/>
                    </a:cubicBezTo>
                    <a:cubicBezTo>
                      <a:pt x="293" y="485"/>
                      <a:pt x="147" y="714"/>
                      <a:pt x="62" y="936"/>
                    </a:cubicBezTo>
                    <a:cubicBezTo>
                      <a:pt x="0" y="1200"/>
                      <a:pt x="62" y="1455"/>
                      <a:pt x="147" y="1685"/>
                    </a:cubicBezTo>
                    <a:lnTo>
                      <a:pt x="2772" y="4790"/>
                    </a:lnTo>
                    <a:lnTo>
                      <a:pt x="5359" y="1685"/>
                    </a:lnTo>
                    <a:cubicBezTo>
                      <a:pt x="5483" y="1455"/>
                      <a:pt x="5513" y="1200"/>
                      <a:pt x="5483" y="936"/>
                    </a:cubicBezTo>
                    <a:cubicBezTo>
                      <a:pt x="5389" y="714"/>
                      <a:pt x="5212" y="485"/>
                      <a:pt x="5011" y="289"/>
                    </a:cubicBezTo>
                    <a:cubicBezTo>
                      <a:pt x="4741" y="127"/>
                      <a:pt x="4447" y="34"/>
                      <a:pt x="4154" y="0"/>
                    </a:cubicBezTo>
                    <a:cubicBezTo>
                      <a:pt x="3830" y="0"/>
                      <a:pt x="3506" y="34"/>
                      <a:pt x="3243" y="162"/>
                    </a:cubicBezTo>
                    <a:cubicBezTo>
                      <a:pt x="3108" y="226"/>
                      <a:pt x="2872" y="387"/>
                      <a:pt x="2772" y="485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69" name="Rectangle 45"/>
            <p:cNvSpPr>
              <a:spLocks noChangeArrowheads="1"/>
            </p:cNvSpPr>
            <p:nvPr/>
          </p:nvSpPr>
          <p:spPr bwMode="auto">
            <a:xfrm>
              <a:off x="722" y="3400"/>
              <a:ext cx="172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9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H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0" name="Rectangle 46"/>
            <p:cNvSpPr>
              <a:spLocks noChangeArrowheads="1"/>
            </p:cNvSpPr>
            <p:nvPr/>
          </p:nvSpPr>
          <p:spPr bwMode="auto">
            <a:xfrm>
              <a:off x="813" y="3449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1" name="Rectangle 47"/>
            <p:cNvSpPr>
              <a:spLocks noChangeArrowheads="1"/>
            </p:cNvSpPr>
            <p:nvPr/>
          </p:nvSpPr>
          <p:spPr bwMode="auto">
            <a:xfrm>
              <a:off x="622" y="3618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74" name="Group 50"/>
            <p:cNvGrpSpPr>
              <a:grpSpLocks/>
            </p:cNvGrpSpPr>
            <p:nvPr/>
          </p:nvGrpSpPr>
          <p:grpSpPr bwMode="auto">
            <a:xfrm>
              <a:off x="1647" y="3307"/>
              <a:ext cx="654" cy="620"/>
              <a:chOff x="1647" y="3307"/>
              <a:chExt cx="654" cy="620"/>
            </a:xfrm>
          </p:grpSpPr>
          <p:sp>
            <p:nvSpPr>
              <p:cNvPr id="1072" name="Freeform 48"/>
              <p:cNvSpPr>
                <a:spLocks/>
              </p:cNvSpPr>
              <p:nvPr/>
            </p:nvSpPr>
            <p:spPr bwMode="auto">
              <a:xfrm>
                <a:off x="1647" y="3307"/>
                <a:ext cx="654" cy="620"/>
              </a:xfrm>
              <a:custGeom>
                <a:avLst/>
                <a:gdLst/>
                <a:ahLst/>
                <a:cxnLst>
                  <a:cxn ang="0">
                    <a:pos x="2773" y="485"/>
                  </a:cxn>
                  <a:cxn ang="0">
                    <a:pos x="2302" y="162"/>
                  </a:cxn>
                  <a:cxn ang="0">
                    <a:pos x="1383" y="0"/>
                  </a:cxn>
                  <a:cxn ang="0">
                    <a:pos x="502" y="289"/>
                  </a:cxn>
                  <a:cxn ang="0">
                    <a:pos x="62" y="936"/>
                  </a:cxn>
                  <a:cxn ang="0">
                    <a:pos x="147" y="1685"/>
                  </a:cxn>
                  <a:cxn ang="0">
                    <a:pos x="2773" y="4790"/>
                  </a:cxn>
                  <a:cxn ang="0">
                    <a:pos x="5362" y="1685"/>
                  </a:cxn>
                  <a:cxn ang="0">
                    <a:pos x="5486" y="936"/>
                  </a:cxn>
                  <a:cxn ang="0">
                    <a:pos x="5014" y="289"/>
                  </a:cxn>
                  <a:cxn ang="0">
                    <a:pos x="4156" y="0"/>
                  </a:cxn>
                  <a:cxn ang="0">
                    <a:pos x="3245" y="162"/>
                  </a:cxn>
                  <a:cxn ang="0">
                    <a:pos x="2773" y="485"/>
                  </a:cxn>
                </a:cxnLst>
                <a:rect l="0" t="0" r="r" b="b"/>
                <a:pathLst>
                  <a:path w="5516" h="4790">
                    <a:moveTo>
                      <a:pt x="2773" y="485"/>
                    </a:moveTo>
                    <a:cubicBezTo>
                      <a:pt x="2669" y="387"/>
                      <a:pt x="2434" y="226"/>
                      <a:pt x="2302" y="162"/>
                    </a:cubicBezTo>
                    <a:cubicBezTo>
                      <a:pt x="2009" y="34"/>
                      <a:pt x="1707" y="0"/>
                      <a:pt x="1383" y="0"/>
                    </a:cubicBezTo>
                    <a:cubicBezTo>
                      <a:pt x="1066" y="34"/>
                      <a:pt x="765" y="127"/>
                      <a:pt x="502" y="289"/>
                    </a:cubicBezTo>
                    <a:cubicBezTo>
                      <a:pt x="294" y="485"/>
                      <a:pt x="147" y="714"/>
                      <a:pt x="62" y="936"/>
                    </a:cubicBezTo>
                    <a:cubicBezTo>
                      <a:pt x="0" y="1200"/>
                      <a:pt x="62" y="1455"/>
                      <a:pt x="147" y="1685"/>
                    </a:cubicBezTo>
                    <a:lnTo>
                      <a:pt x="2773" y="4790"/>
                    </a:lnTo>
                    <a:lnTo>
                      <a:pt x="5362" y="1685"/>
                    </a:lnTo>
                    <a:cubicBezTo>
                      <a:pt x="5486" y="1455"/>
                      <a:pt x="5516" y="1200"/>
                      <a:pt x="5486" y="936"/>
                    </a:cubicBezTo>
                    <a:cubicBezTo>
                      <a:pt x="5393" y="714"/>
                      <a:pt x="5215" y="485"/>
                      <a:pt x="5014" y="289"/>
                    </a:cubicBezTo>
                    <a:cubicBezTo>
                      <a:pt x="4744" y="127"/>
                      <a:pt x="4450" y="34"/>
                      <a:pt x="4156" y="0"/>
                    </a:cubicBezTo>
                    <a:cubicBezTo>
                      <a:pt x="3832" y="0"/>
                      <a:pt x="3508" y="34"/>
                      <a:pt x="3245" y="162"/>
                    </a:cubicBezTo>
                    <a:cubicBezTo>
                      <a:pt x="3110" y="226"/>
                      <a:pt x="2874" y="387"/>
                      <a:pt x="2773" y="485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3" name="Freeform 49"/>
              <p:cNvSpPr>
                <a:spLocks/>
              </p:cNvSpPr>
              <p:nvPr/>
            </p:nvSpPr>
            <p:spPr bwMode="auto">
              <a:xfrm>
                <a:off x="1647" y="3307"/>
                <a:ext cx="654" cy="620"/>
              </a:xfrm>
              <a:custGeom>
                <a:avLst/>
                <a:gdLst/>
                <a:ahLst/>
                <a:cxnLst>
                  <a:cxn ang="0">
                    <a:pos x="2773" y="485"/>
                  </a:cxn>
                  <a:cxn ang="0">
                    <a:pos x="2302" y="162"/>
                  </a:cxn>
                  <a:cxn ang="0">
                    <a:pos x="1383" y="0"/>
                  </a:cxn>
                  <a:cxn ang="0">
                    <a:pos x="502" y="289"/>
                  </a:cxn>
                  <a:cxn ang="0">
                    <a:pos x="62" y="936"/>
                  </a:cxn>
                  <a:cxn ang="0">
                    <a:pos x="147" y="1685"/>
                  </a:cxn>
                  <a:cxn ang="0">
                    <a:pos x="2773" y="4790"/>
                  </a:cxn>
                  <a:cxn ang="0">
                    <a:pos x="5362" y="1685"/>
                  </a:cxn>
                  <a:cxn ang="0">
                    <a:pos x="5486" y="936"/>
                  </a:cxn>
                  <a:cxn ang="0">
                    <a:pos x="5014" y="289"/>
                  </a:cxn>
                  <a:cxn ang="0">
                    <a:pos x="4156" y="0"/>
                  </a:cxn>
                  <a:cxn ang="0">
                    <a:pos x="3245" y="162"/>
                  </a:cxn>
                  <a:cxn ang="0">
                    <a:pos x="2773" y="485"/>
                  </a:cxn>
                </a:cxnLst>
                <a:rect l="0" t="0" r="r" b="b"/>
                <a:pathLst>
                  <a:path w="5516" h="4790">
                    <a:moveTo>
                      <a:pt x="2773" y="485"/>
                    </a:moveTo>
                    <a:cubicBezTo>
                      <a:pt x="2669" y="387"/>
                      <a:pt x="2434" y="226"/>
                      <a:pt x="2302" y="162"/>
                    </a:cubicBezTo>
                    <a:cubicBezTo>
                      <a:pt x="2009" y="34"/>
                      <a:pt x="1707" y="0"/>
                      <a:pt x="1383" y="0"/>
                    </a:cubicBezTo>
                    <a:cubicBezTo>
                      <a:pt x="1066" y="34"/>
                      <a:pt x="765" y="127"/>
                      <a:pt x="502" y="289"/>
                    </a:cubicBezTo>
                    <a:cubicBezTo>
                      <a:pt x="294" y="485"/>
                      <a:pt x="147" y="714"/>
                      <a:pt x="62" y="936"/>
                    </a:cubicBezTo>
                    <a:cubicBezTo>
                      <a:pt x="0" y="1200"/>
                      <a:pt x="62" y="1455"/>
                      <a:pt x="147" y="1685"/>
                    </a:cubicBezTo>
                    <a:lnTo>
                      <a:pt x="2773" y="4790"/>
                    </a:lnTo>
                    <a:lnTo>
                      <a:pt x="5362" y="1685"/>
                    </a:lnTo>
                    <a:cubicBezTo>
                      <a:pt x="5486" y="1455"/>
                      <a:pt x="5516" y="1200"/>
                      <a:pt x="5486" y="936"/>
                    </a:cubicBezTo>
                    <a:cubicBezTo>
                      <a:pt x="5393" y="714"/>
                      <a:pt x="5215" y="485"/>
                      <a:pt x="5014" y="289"/>
                    </a:cubicBezTo>
                    <a:cubicBezTo>
                      <a:pt x="4744" y="127"/>
                      <a:pt x="4450" y="34"/>
                      <a:pt x="4156" y="0"/>
                    </a:cubicBezTo>
                    <a:cubicBezTo>
                      <a:pt x="3832" y="0"/>
                      <a:pt x="3508" y="34"/>
                      <a:pt x="3245" y="162"/>
                    </a:cubicBezTo>
                    <a:cubicBezTo>
                      <a:pt x="3110" y="226"/>
                      <a:pt x="2874" y="387"/>
                      <a:pt x="2773" y="485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75" name="Rectangle 51"/>
            <p:cNvSpPr>
              <a:spLocks noChangeArrowheads="1"/>
            </p:cNvSpPr>
            <p:nvPr/>
          </p:nvSpPr>
          <p:spPr bwMode="auto">
            <a:xfrm>
              <a:off x="1939" y="3400"/>
              <a:ext cx="158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9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K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6" name="Rectangle 52"/>
            <p:cNvSpPr>
              <a:spLocks noChangeArrowheads="1"/>
            </p:cNvSpPr>
            <p:nvPr/>
          </p:nvSpPr>
          <p:spPr bwMode="auto">
            <a:xfrm>
              <a:off x="2017" y="3449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7" name="Rectangle 53"/>
            <p:cNvSpPr>
              <a:spLocks noChangeArrowheads="1"/>
            </p:cNvSpPr>
            <p:nvPr/>
          </p:nvSpPr>
          <p:spPr bwMode="auto">
            <a:xfrm>
              <a:off x="1833" y="3618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80" name="Group 56"/>
            <p:cNvGrpSpPr>
              <a:grpSpLocks/>
            </p:cNvGrpSpPr>
            <p:nvPr/>
          </p:nvGrpSpPr>
          <p:grpSpPr bwMode="auto">
            <a:xfrm>
              <a:off x="2999" y="3307"/>
              <a:ext cx="654" cy="620"/>
              <a:chOff x="2999" y="3307"/>
              <a:chExt cx="654" cy="620"/>
            </a:xfrm>
          </p:grpSpPr>
          <p:sp>
            <p:nvSpPr>
              <p:cNvPr id="1078" name="Freeform 54"/>
              <p:cNvSpPr>
                <a:spLocks/>
              </p:cNvSpPr>
              <p:nvPr/>
            </p:nvSpPr>
            <p:spPr bwMode="auto">
              <a:xfrm>
                <a:off x="2999" y="3307"/>
                <a:ext cx="654" cy="620"/>
              </a:xfrm>
              <a:custGeom>
                <a:avLst/>
                <a:gdLst/>
                <a:ahLst/>
                <a:cxnLst>
                  <a:cxn ang="0">
                    <a:pos x="2772" y="485"/>
                  </a:cxn>
                  <a:cxn ang="0">
                    <a:pos x="2302" y="162"/>
                  </a:cxn>
                  <a:cxn ang="0">
                    <a:pos x="1383" y="0"/>
                  </a:cxn>
                  <a:cxn ang="0">
                    <a:pos x="503" y="289"/>
                  </a:cxn>
                  <a:cxn ang="0">
                    <a:pos x="62" y="936"/>
                  </a:cxn>
                  <a:cxn ang="0">
                    <a:pos x="147" y="1685"/>
                  </a:cxn>
                  <a:cxn ang="0">
                    <a:pos x="2772" y="4790"/>
                  </a:cxn>
                  <a:cxn ang="0">
                    <a:pos x="5359" y="1685"/>
                  </a:cxn>
                  <a:cxn ang="0">
                    <a:pos x="5483" y="936"/>
                  </a:cxn>
                  <a:cxn ang="0">
                    <a:pos x="5011" y="289"/>
                  </a:cxn>
                  <a:cxn ang="0">
                    <a:pos x="4155" y="0"/>
                  </a:cxn>
                  <a:cxn ang="0">
                    <a:pos x="3243" y="162"/>
                  </a:cxn>
                  <a:cxn ang="0">
                    <a:pos x="2772" y="485"/>
                  </a:cxn>
                </a:cxnLst>
                <a:rect l="0" t="0" r="r" b="b"/>
                <a:pathLst>
                  <a:path w="5514" h="4790">
                    <a:moveTo>
                      <a:pt x="2772" y="485"/>
                    </a:moveTo>
                    <a:cubicBezTo>
                      <a:pt x="2668" y="387"/>
                      <a:pt x="2433" y="226"/>
                      <a:pt x="2302" y="162"/>
                    </a:cubicBezTo>
                    <a:cubicBezTo>
                      <a:pt x="2008" y="34"/>
                      <a:pt x="1707" y="0"/>
                      <a:pt x="1383" y="0"/>
                    </a:cubicBezTo>
                    <a:cubicBezTo>
                      <a:pt x="1066" y="34"/>
                      <a:pt x="765" y="127"/>
                      <a:pt x="503" y="289"/>
                    </a:cubicBezTo>
                    <a:cubicBezTo>
                      <a:pt x="294" y="485"/>
                      <a:pt x="147" y="714"/>
                      <a:pt x="62" y="936"/>
                    </a:cubicBezTo>
                    <a:cubicBezTo>
                      <a:pt x="0" y="1200"/>
                      <a:pt x="62" y="1455"/>
                      <a:pt x="147" y="1685"/>
                    </a:cubicBezTo>
                    <a:lnTo>
                      <a:pt x="2772" y="4790"/>
                    </a:lnTo>
                    <a:lnTo>
                      <a:pt x="5359" y="1685"/>
                    </a:lnTo>
                    <a:cubicBezTo>
                      <a:pt x="5483" y="1455"/>
                      <a:pt x="5514" y="1200"/>
                      <a:pt x="5483" y="936"/>
                    </a:cubicBezTo>
                    <a:cubicBezTo>
                      <a:pt x="5390" y="714"/>
                      <a:pt x="5213" y="485"/>
                      <a:pt x="5011" y="289"/>
                    </a:cubicBezTo>
                    <a:cubicBezTo>
                      <a:pt x="4742" y="127"/>
                      <a:pt x="4448" y="34"/>
                      <a:pt x="4155" y="0"/>
                    </a:cubicBezTo>
                    <a:cubicBezTo>
                      <a:pt x="3830" y="0"/>
                      <a:pt x="3506" y="34"/>
                      <a:pt x="3243" y="162"/>
                    </a:cubicBezTo>
                    <a:cubicBezTo>
                      <a:pt x="3108" y="226"/>
                      <a:pt x="2873" y="387"/>
                      <a:pt x="2772" y="485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9" name="Freeform 55"/>
              <p:cNvSpPr>
                <a:spLocks/>
              </p:cNvSpPr>
              <p:nvPr/>
            </p:nvSpPr>
            <p:spPr bwMode="auto">
              <a:xfrm>
                <a:off x="2999" y="3307"/>
                <a:ext cx="654" cy="620"/>
              </a:xfrm>
              <a:custGeom>
                <a:avLst/>
                <a:gdLst/>
                <a:ahLst/>
                <a:cxnLst>
                  <a:cxn ang="0">
                    <a:pos x="2772" y="485"/>
                  </a:cxn>
                  <a:cxn ang="0">
                    <a:pos x="2302" y="162"/>
                  </a:cxn>
                  <a:cxn ang="0">
                    <a:pos x="1383" y="0"/>
                  </a:cxn>
                  <a:cxn ang="0">
                    <a:pos x="503" y="289"/>
                  </a:cxn>
                  <a:cxn ang="0">
                    <a:pos x="62" y="936"/>
                  </a:cxn>
                  <a:cxn ang="0">
                    <a:pos x="147" y="1685"/>
                  </a:cxn>
                  <a:cxn ang="0">
                    <a:pos x="2772" y="4790"/>
                  </a:cxn>
                  <a:cxn ang="0">
                    <a:pos x="5359" y="1685"/>
                  </a:cxn>
                  <a:cxn ang="0">
                    <a:pos x="5483" y="936"/>
                  </a:cxn>
                  <a:cxn ang="0">
                    <a:pos x="5011" y="289"/>
                  </a:cxn>
                  <a:cxn ang="0">
                    <a:pos x="4155" y="0"/>
                  </a:cxn>
                  <a:cxn ang="0">
                    <a:pos x="3243" y="162"/>
                  </a:cxn>
                  <a:cxn ang="0">
                    <a:pos x="2772" y="485"/>
                  </a:cxn>
                </a:cxnLst>
                <a:rect l="0" t="0" r="r" b="b"/>
                <a:pathLst>
                  <a:path w="5514" h="4790">
                    <a:moveTo>
                      <a:pt x="2772" y="485"/>
                    </a:moveTo>
                    <a:cubicBezTo>
                      <a:pt x="2668" y="387"/>
                      <a:pt x="2433" y="226"/>
                      <a:pt x="2302" y="162"/>
                    </a:cubicBezTo>
                    <a:cubicBezTo>
                      <a:pt x="2008" y="34"/>
                      <a:pt x="1707" y="0"/>
                      <a:pt x="1383" y="0"/>
                    </a:cubicBezTo>
                    <a:cubicBezTo>
                      <a:pt x="1066" y="34"/>
                      <a:pt x="765" y="127"/>
                      <a:pt x="503" y="289"/>
                    </a:cubicBezTo>
                    <a:cubicBezTo>
                      <a:pt x="294" y="485"/>
                      <a:pt x="147" y="714"/>
                      <a:pt x="62" y="936"/>
                    </a:cubicBezTo>
                    <a:cubicBezTo>
                      <a:pt x="0" y="1200"/>
                      <a:pt x="62" y="1455"/>
                      <a:pt x="147" y="1685"/>
                    </a:cubicBezTo>
                    <a:lnTo>
                      <a:pt x="2772" y="4790"/>
                    </a:lnTo>
                    <a:lnTo>
                      <a:pt x="5359" y="1685"/>
                    </a:lnTo>
                    <a:cubicBezTo>
                      <a:pt x="5483" y="1455"/>
                      <a:pt x="5514" y="1200"/>
                      <a:pt x="5483" y="936"/>
                    </a:cubicBezTo>
                    <a:cubicBezTo>
                      <a:pt x="5390" y="714"/>
                      <a:pt x="5213" y="485"/>
                      <a:pt x="5011" y="289"/>
                    </a:cubicBezTo>
                    <a:cubicBezTo>
                      <a:pt x="4742" y="127"/>
                      <a:pt x="4448" y="34"/>
                      <a:pt x="4155" y="0"/>
                    </a:cubicBezTo>
                    <a:cubicBezTo>
                      <a:pt x="3830" y="0"/>
                      <a:pt x="3506" y="34"/>
                      <a:pt x="3243" y="162"/>
                    </a:cubicBezTo>
                    <a:cubicBezTo>
                      <a:pt x="3108" y="226"/>
                      <a:pt x="2873" y="387"/>
                      <a:pt x="2772" y="485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81" name="Rectangle 57"/>
            <p:cNvSpPr>
              <a:spLocks noChangeArrowheads="1"/>
            </p:cNvSpPr>
            <p:nvPr/>
          </p:nvSpPr>
          <p:spPr bwMode="auto">
            <a:xfrm>
              <a:off x="3296" y="3400"/>
              <a:ext cx="149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9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cs typeface="Arial" pitchFamily="34" charset="0"/>
                </a:rPr>
                <a:t>S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2" name="Rectangle 58"/>
            <p:cNvSpPr>
              <a:spLocks noChangeArrowheads="1"/>
            </p:cNvSpPr>
            <p:nvPr/>
          </p:nvSpPr>
          <p:spPr bwMode="auto">
            <a:xfrm>
              <a:off x="3363" y="3449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3" name="Rectangle 59"/>
            <p:cNvSpPr>
              <a:spLocks noChangeArrowheads="1"/>
            </p:cNvSpPr>
            <p:nvPr/>
          </p:nvSpPr>
          <p:spPr bwMode="auto">
            <a:xfrm>
              <a:off x="3184" y="3618"/>
              <a:ext cx="6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4" name="Freeform 60"/>
            <p:cNvSpPr>
              <a:spLocks noEditPoints="1"/>
            </p:cNvSpPr>
            <p:nvPr/>
          </p:nvSpPr>
          <p:spPr bwMode="auto">
            <a:xfrm>
              <a:off x="930" y="1574"/>
              <a:ext cx="2140" cy="52"/>
            </a:xfrm>
            <a:custGeom>
              <a:avLst/>
              <a:gdLst/>
              <a:ahLst/>
              <a:cxnLst>
                <a:cxn ang="0">
                  <a:pos x="33" y="166"/>
                </a:cxn>
                <a:cxn ang="0">
                  <a:pos x="17703" y="166"/>
                </a:cxn>
                <a:cxn ang="0">
                  <a:pos x="17737" y="200"/>
                </a:cxn>
                <a:cxn ang="0">
                  <a:pos x="17703" y="233"/>
                </a:cxn>
                <a:cxn ang="0">
                  <a:pos x="33" y="233"/>
                </a:cxn>
                <a:cxn ang="0">
                  <a:pos x="0" y="200"/>
                </a:cxn>
                <a:cxn ang="0">
                  <a:pos x="33" y="166"/>
                </a:cxn>
                <a:cxn ang="0">
                  <a:pos x="17636" y="0"/>
                </a:cxn>
                <a:cxn ang="0">
                  <a:pos x="18036" y="200"/>
                </a:cxn>
                <a:cxn ang="0">
                  <a:pos x="17636" y="400"/>
                </a:cxn>
                <a:cxn ang="0">
                  <a:pos x="17636" y="0"/>
                </a:cxn>
              </a:cxnLst>
              <a:rect l="0" t="0" r="r" b="b"/>
              <a:pathLst>
                <a:path w="18036" h="400">
                  <a:moveTo>
                    <a:pt x="33" y="166"/>
                  </a:moveTo>
                  <a:lnTo>
                    <a:pt x="17703" y="166"/>
                  </a:lnTo>
                  <a:cubicBezTo>
                    <a:pt x="17722" y="166"/>
                    <a:pt x="17737" y="181"/>
                    <a:pt x="17737" y="200"/>
                  </a:cubicBezTo>
                  <a:cubicBezTo>
                    <a:pt x="17737" y="218"/>
                    <a:pt x="17722" y="233"/>
                    <a:pt x="17703" y="233"/>
                  </a:cubicBezTo>
                  <a:lnTo>
                    <a:pt x="33" y="233"/>
                  </a:lnTo>
                  <a:cubicBezTo>
                    <a:pt x="15" y="233"/>
                    <a:pt x="0" y="218"/>
                    <a:pt x="0" y="200"/>
                  </a:cubicBezTo>
                  <a:cubicBezTo>
                    <a:pt x="0" y="181"/>
                    <a:pt x="15" y="166"/>
                    <a:pt x="33" y="166"/>
                  </a:cubicBezTo>
                  <a:close/>
                  <a:moveTo>
                    <a:pt x="17636" y="0"/>
                  </a:moveTo>
                  <a:lnTo>
                    <a:pt x="18036" y="200"/>
                  </a:lnTo>
                  <a:lnTo>
                    <a:pt x="17636" y="400"/>
                  </a:lnTo>
                  <a:lnTo>
                    <a:pt x="17636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5" name="Freeform 61"/>
            <p:cNvSpPr>
              <a:spLocks noEditPoints="1"/>
            </p:cNvSpPr>
            <p:nvPr/>
          </p:nvSpPr>
          <p:spPr bwMode="auto">
            <a:xfrm>
              <a:off x="2145" y="1673"/>
              <a:ext cx="1001" cy="1634"/>
            </a:xfrm>
            <a:custGeom>
              <a:avLst/>
              <a:gdLst/>
              <a:ahLst/>
              <a:cxnLst>
                <a:cxn ang="0">
                  <a:pos x="8424" y="57"/>
                </a:cxn>
                <a:cxn ang="0">
                  <a:pos x="212" y="12376"/>
                </a:cxn>
                <a:cxn ang="0">
                  <a:pos x="166" y="12385"/>
                </a:cxn>
                <a:cxn ang="0">
                  <a:pos x="157" y="12339"/>
                </a:cxn>
                <a:cxn ang="0">
                  <a:pos x="8369" y="20"/>
                </a:cxn>
                <a:cxn ang="0">
                  <a:pos x="8415" y="10"/>
                </a:cxn>
                <a:cxn ang="0">
                  <a:pos x="8424" y="57"/>
                </a:cxn>
                <a:cxn ang="0">
                  <a:pos x="388" y="12413"/>
                </a:cxn>
                <a:cxn ang="0">
                  <a:pos x="0" y="12635"/>
                </a:cxn>
                <a:cxn ang="0">
                  <a:pos x="55" y="12191"/>
                </a:cxn>
                <a:cxn ang="0">
                  <a:pos x="388" y="12413"/>
                </a:cxn>
              </a:cxnLst>
              <a:rect l="0" t="0" r="r" b="b"/>
              <a:pathLst>
                <a:path w="8434" h="12635">
                  <a:moveTo>
                    <a:pt x="8424" y="57"/>
                  </a:moveTo>
                  <a:lnTo>
                    <a:pt x="212" y="12376"/>
                  </a:lnTo>
                  <a:cubicBezTo>
                    <a:pt x="202" y="12391"/>
                    <a:pt x="182" y="12395"/>
                    <a:pt x="166" y="12385"/>
                  </a:cubicBezTo>
                  <a:cubicBezTo>
                    <a:pt x="151" y="12375"/>
                    <a:pt x="147" y="12354"/>
                    <a:pt x="157" y="12339"/>
                  </a:cubicBezTo>
                  <a:lnTo>
                    <a:pt x="8369" y="20"/>
                  </a:lnTo>
                  <a:cubicBezTo>
                    <a:pt x="8379" y="4"/>
                    <a:pt x="8400" y="0"/>
                    <a:pt x="8415" y="10"/>
                  </a:cubicBezTo>
                  <a:cubicBezTo>
                    <a:pt x="8430" y="21"/>
                    <a:pt x="8434" y="41"/>
                    <a:pt x="8424" y="57"/>
                  </a:cubicBezTo>
                  <a:close/>
                  <a:moveTo>
                    <a:pt x="388" y="12413"/>
                  </a:moveTo>
                  <a:lnTo>
                    <a:pt x="0" y="12635"/>
                  </a:lnTo>
                  <a:lnTo>
                    <a:pt x="55" y="12191"/>
                  </a:lnTo>
                  <a:lnTo>
                    <a:pt x="388" y="12413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6" name="Freeform 62"/>
            <p:cNvSpPr>
              <a:spLocks noEditPoints="1"/>
            </p:cNvSpPr>
            <p:nvPr/>
          </p:nvSpPr>
          <p:spPr bwMode="auto">
            <a:xfrm>
              <a:off x="2212" y="3591"/>
              <a:ext cx="858" cy="52"/>
            </a:xfrm>
            <a:custGeom>
              <a:avLst/>
              <a:gdLst/>
              <a:ahLst/>
              <a:cxnLst>
                <a:cxn ang="0">
                  <a:pos x="33" y="167"/>
                </a:cxn>
                <a:cxn ang="0">
                  <a:pos x="6900" y="167"/>
                </a:cxn>
                <a:cxn ang="0">
                  <a:pos x="6933" y="200"/>
                </a:cxn>
                <a:cxn ang="0">
                  <a:pos x="6900" y="234"/>
                </a:cxn>
                <a:cxn ang="0">
                  <a:pos x="33" y="234"/>
                </a:cxn>
                <a:cxn ang="0">
                  <a:pos x="0" y="200"/>
                </a:cxn>
                <a:cxn ang="0">
                  <a:pos x="33" y="167"/>
                </a:cxn>
                <a:cxn ang="0">
                  <a:pos x="6833" y="0"/>
                </a:cxn>
                <a:cxn ang="0">
                  <a:pos x="7233" y="200"/>
                </a:cxn>
                <a:cxn ang="0">
                  <a:pos x="6833" y="400"/>
                </a:cxn>
                <a:cxn ang="0">
                  <a:pos x="6833" y="0"/>
                </a:cxn>
              </a:cxnLst>
              <a:rect l="0" t="0" r="r" b="b"/>
              <a:pathLst>
                <a:path w="7233" h="400">
                  <a:moveTo>
                    <a:pt x="33" y="167"/>
                  </a:moveTo>
                  <a:lnTo>
                    <a:pt x="6900" y="167"/>
                  </a:lnTo>
                  <a:cubicBezTo>
                    <a:pt x="6919" y="167"/>
                    <a:pt x="6933" y="182"/>
                    <a:pt x="6933" y="200"/>
                  </a:cubicBezTo>
                  <a:cubicBezTo>
                    <a:pt x="6933" y="219"/>
                    <a:pt x="6919" y="234"/>
                    <a:pt x="6900" y="234"/>
                  </a:cubicBezTo>
                  <a:lnTo>
                    <a:pt x="33" y="234"/>
                  </a:lnTo>
                  <a:cubicBezTo>
                    <a:pt x="15" y="234"/>
                    <a:pt x="0" y="219"/>
                    <a:pt x="0" y="200"/>
                  </a:cubicBezTo>
                  <a:cubicBezTo>
                    <a:pt x="0" y="182"/>
                    <a:pt x="15" y="167"/>
                    <a:pt x="33" y="167"/>
                  </a:cubicBezTo>
                  <a:close/>
                  <a:moveTo>
                    <a:pt x="6833" y="0"/>
                  </a:moveTo>
                  <a:lnTo>
                    <a:pt x="7233" y="200"/>
                  </a:lnTo>
                  <a:lnTo>
                    <a:pt x="6833" y="400"/>
                  </a:lnTo>
                  <a:lnTo>
                    <a:pt x="6833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7" name="Freeform 63"/>
            <p:cNvSpPr>
              <a:spLocks noEditPoints="1"/>
            </p:cNvSpPr>
            <p:nvPr/>
          </p:nvSpPr>
          <p:spPr bwMode="auto">
            <a:xfrm>
              <a:off x="1077" y="2453"/>
              <a:ext cx="1926" cy="1014"/>
            </a:xfrm>
            <a:custGeom>
              <a:avLst/>
              <a:gdLst/>
              <a:ahLst/>
              <a:cxnLst>
                <a:cxn ang="0">
                  <a:pos x="16186" y="7837"/>
                </a:cxn>
                <a:cxn ang="0">
                  <a:pos x="286" y="181"/>
                </a:cxn>
                <a:cxn ang="0">
                  <a:pos x="271" y="137"/>
                </a:cxn>
                <a:cxn ang="0">
                  <a:pos x="315" y="121"/>
                </a:cxn>
                <a:cxn ang="0">
                  <a:pos x="16215" y="7777"/>
                </a:cxn>
                <a:cxn ang="0">
                  <a:pos x="16231" y="7821"/>
                </a:cxn>
                <a:cxn ang="0">
                  <a:pos x="16186" y="7837"/>
                </a:cxn>
                <a:cxn ang="0">
                  <a:pos x="274" y="361"/>
                </a:cxn>
                <a:cxn ang="0">
                  <a:pos x="0" y="7"/>
                </a:cxn>
                <a:cxn ang="0">
                  <a:pos x="448" y="0"/>
                </a:cxn>
                <a:cxn ang="0">
                  <a:pos x="274" y="361"/>
                </a:cxn>
              </a:cxnLst>
              <a:rect l="0" t="0" r="r" b="b"/>
              <a:pathLst>
                <a:path w="16238" h="7845">
                  <a:moveTo>
                    <a:pt x="16186" y="7837"/>
                  </a:moveTo>
                  <a:lnTo>
                    <a:pt x="286" y="181"/>
                  </a:lnTo>
                  <a:cubicBezTo>
                    <a:pt x="270" y="173"/>
                    <a:pt x="263" y="154"/>
                    <a:pt x="271" y="137"/>
                  </a:cubicBezTo>
                  <a:cubicBezTo>
                    <a:pt x="279" y="120"/>
                    <a:pt x="299" y="113"/>
                    <a:pt x="315" y="121"/>
                  </a:cubicBezTo>
                  <a:lnTo>
                    <a:pt x="16215" y="7777"/>
                  </a:lnTo>
                  <a:cubicBezTo>
                    <a:pt x="16232" y="7785"/>
                    <a:pt x="16238" y="7805"/>
                    <a:pt x="16231" y="7821"/>
                  </a:cubicBezTo>
                  <a:cubicBezTo>
                    <a:pt x="16223" y="7838"/>
                    <a:pt x="16203" y="7845"/>
                    <a:pt x="16186" y="7837"/>
                  </a:cubicBezTo>
                  <a:close/>
                  <a:moveTo>
                    <a:pt x="274" y="361"/>
                  </a:moveTo>
                  <a:lnTo>
                    <a:pt x="0" y="7"/>
                  </a:lnTo>
                  <a:lnTo>
                    <a:pt x="448" y="0"/>
                  </a:lnTo>
                  <a:lnTo>
                    <a:pt x="274" y="361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8" name="Freeform 64"/>
            <p:cNvSpPr>
              <a:spLocks noEditPoints="1"/>
            </p:cNvSpPr>
            <p:nvPr/>
          </p:nvSpPr>
          <p:spPr bwMode="auto">
            <a:xfrm>
              <a:off x="1001" y="1600"/>
              <a:ext cx="788" cy="548"/>
            </a:xfrm>
            <a:custGeom>
              <a:avLst/>
              <a:gdLst/>
              <a:ahLst/>
              <a:cxnLst>
                <a:cxn ang="0">
                  <a:pos x="41" y="8344"/>
                </a:cxn>
                <a:cxn ang="0">
                  <a:pos x="12678" y="302"/>
                </a:cxn>
                <a:cxn ang="0">
                  <a:pos x="12770" y="322"/>
                </a:cxn>
                <a:cxn ang="0">
                  <a:pos x="12750" y="414"/>
                </a:cxn>
                <a:cxn ang="0">
                  <a:pos x="112" y="8456"/>
                </a:cxn>
                <a:cxn ang="0">
                  <a:pos x="20" y="8436"/>
                </a:cxn>
                <a:cxn ang="0">
                  <a:pos x="41" y="8344"/>
                </a:cxn>
                <a:cxn ang="0">
                  <a:pos x="12387" y="92"/>
                </a:cxn>
                <a:cxn ang="0">
                  <a:pos x="13276" y="0"/>
                </a:cxn>
                <a:cxn ang="0">
                  <a:pos x="12816" y="767"/>
                </a:cxn>
                <a:cxn ang="0">
                  <a:pos x="12387" y="92"/>
                </a:cxn>
              </a:cxnLst>
              <a:rect l="0" t="0" r="r" b="b"/>
              <a:pathLst>
                <a:path w="13276" h="8476">
                  <a:moveTo>
                    <a:pt x="41" y="8344"/>
                  </a:moveTo>
                  <a:lnTo>
                    <a:pt x="12678" y="302"/>
                  </a:lnTo>
                  <a:cubicBezTo>
                    <a:pt x="12709" y="282"/>
                    <a:pt x="12751" y="291"/>
                    <a:pt x="12770" y="322"/>
                  </a:cubicBezTo>
                  <a:cubicBezTo>
                    <a:pt x="12790" y="353"/>
                    <a:pt x="12781" y="395"/>
                    <a:pt x="12750" y="414"/>
                  </a:cubicBezTo>
                  <a:lnTo>
                    <a:pt x="112" y="8456"/>
                  </a:lnTo>
                  <a:cubicBezTo>
                    <a:pt x="81" y="8476"/>
                    <a:pt x="40" y="8467"/>
                    <a:pt x="20" y="8436"/>
                  </a:cubicBezTo>
                  <a:cubicBezTo>
                    <a:pt x="0" y="8405"/>
                    <a:pt x="10" y="8364"/>
                    <a:pt x="41" y="8344"/>
                  </a:cubicBezTo>
                  <a:close/>
                  <a:moveTo>
                    <a:pt x="12387" y="92"/>
                  </a:moveTo>
                  <a:lnTo>
                    <a:pt x="13276" y="0"/>
                  </a:lnTo>
                  <a:lnTo>
                    <a:pt x="12816" y="767"/>
                  </a:lnTo>
                  <a:lnTo>
                    <a:pt x="12387" y="92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9" name="Freeform 65"/>
            <p:cNvSpPr>
              <a:spLocks noEditPoints="1"/>
            </p:cNvSpPr>
            <p:nvPr/>
          </p:nvSpPr>
          <p:spPr bwMode="auto">
            <a:xfrm>
              <a:off x="2141" y="1595"/>
              <a:ext cx="858" cy="548"/>
            </a:xfrm>
            <a:custGeom>
              <a:avLst/>
              <a:gdLst/>
              <a:ahLst/>
              <a:cxnLst>
                <a:cxn ang="0">
                  <a:pos x="55" y="9"/>
                </a:cxn>
                <a:cxn ang="0">
                  <a:pos x="6963" y="4041"/>
                </a:cxn>
                <a:cxn ang="0">
                  <a:pos x="6975" y="4087"/>
                </a:cxn>
                <a:cxn ang="0">
                  <a:pos x="6930" y="4099"/>
                </a:cxn>
                <a:cxn ang="0">
                  <a:pos x="21" y="67"/>
                </a:cxn>
                <a:cxn ang="0">
                  <a:pos x="9" y="21"/>
                </a:cxn>
                <a:cxn ang="0">
                  <a:pos x="55" y="9"/>
                </a:cxn>
                <a:cxn ang="0">
                  <a:pos x="6990" y="3863"/>
                </a:cxn>
                <a:cxn ang="0">
                  <a:pos x="7234" y="4238"/>
                </a:cxn>
                <a:cxn ang="0">
                  <a:pos x="6788" y="4209"/>
                </a:cxn>
                <a:cxn ang="0">
                  <a:pos x="6990" y="3863"/>
                </a:cxn>
              </a:cxnLst>
              <a:rect l="0" t="0" r="r" b="b"/>
              <a:pathLst>
                <a:path w="7234" h="4238">
                  <a:moveTo>
                    <a:pt x="55" y="9"/>
                  </a:moveTo>
                  <a:lnTo>
                    <a:pt x="6963" y="4041"/>
                  </a:lnTo>
                  <a:cubicBezTo>
                    <a:pt x="6979" y="4050"/>
                    <a:pt x="6985" y="4071"/>
                    <a:pt x="6975" y="4087"/>
                  </a:cubicBezTo>
                  <a:cubicBezTo>
                    <a:pt x="6966" y="4102"/>
                    <a:pt x="6946" y="4108"/>
                    <a:pt x="6930" y="4099"/>
                  </a:cubicBezTo>
                  <a:lnTo>
                    <a:pt x="21" y="67"/>
                  </a:lnTo>
                  <a:cubicBezTo>
                    <a:pt x="5" y="57"/>
                    <a:pt x="0" y="37"/>
                    <a:pt x="9" y="21"/>
                  </a:cubicBezTo>
                  <a:cubicBezTo>
                    <a:pt x="18" y="5"/>
                    <a:pt x="39" y="0"/>
                    <a:pt x="55" y="9"/>
                  </a:cubicBezTo>
                  <a:close/>
                  <a:moveTo>
                    <a:pt x="6990" y="3863"/>
                  </a:moveTo>
                  <a:lnTo>
                    <a:pt x="7234" y="4238"/>
                  </a:lnTo>
                  <a:lnTo>
                    <a:pt x="6788" y="4209"/>
                  </a:lnTo>
                  <a:lnTo>
                    <a:pt x="6990" y="3863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0" name="Freeform 66"/>
            <p:cNvSpPr>
              <a:spLocks noEditPoints="1"/>
            </p:cNvSpPr>
            <p:nvPr/>
          </p:nvSpPr>
          <p:spPr bwMode="auto">
            <a:xfrm>
              <a:off x="1077" y="2449"/>
              <a:ext cx="1997" cy="939"/>
            </a:xfrm>
            <a:custGeom>
              <a:avLst/>
              <a:gdLst/>
              <a:ahLst/>
              <a:cxnLst>
                <a:cxn ang="0">
                  <a:pos x="16814" y="68"/>
                </a:cxn>
                <a:cxn ang="0">
                  <a:pos x="320" y="7134"/>
                </a:cxn>
                <a:cxn ang="0">
                  <a:pos x="276" y="7116"/>
                </a:cxn>
                <a:cxn ang="0">
                  <a:pos x="294" y="7073"/>
                </a:cxn>
                <a:cxn ang="0">
                  <a:pos x="16787" y="7"/>
                </a:cxn>
                <a:cxn ang="0">
                  <a:pos x="16831" y="25"/>
                </a:cxn>
                <a:cxn ang="0">
                  <a:pos x="16814" y="68"/>
                </a:cxn>
                <a:cxn ang="0">
                  <a:pos x="447" y="7261"/>
                </a:cxn>
                <a:cxn ang="0">
                  <a:pos x="0" y="7234"/>
                </a:cxn>
                <a:cxn ang="0">
                  <a:pos x="289" y="6893"/>
                </a:cxn>
                <a:cxn ang="0">
                  <a:pos x="447" y="7261"/>
                </a:cxn>
              </a:cxnLst>
              <a:rect l="0" t="0" r="r" b="b"/>
              <a:pathLst>
                <a:path w="16838" h="7261">
                  <a:moveTo>
                    <a:pt x="16814" y="68"/>
                  </a:moveTo>
                  <a:lnTo>
                    <a:pt x="320" y="7134"/>
                  </a:lnTo>
                  <a:cubicBezTo>
                    <a:pt x="303" y="7141"/>
                    <a:pt x="283" y="7133"/>
                    <a:pt x="276" y="7116"/>
                  </a:cubicBezTo>
                  <a:cubicBezTo>
                    <a:pt x="269" y="7099"/>
                    <a:pt x="277" y="7080"/>
                    <a:pt x="294" y="7073"/>
                  </a:cubicBezTo>
                  <a:lnTo>
                    <a:pt x="16787" y="7"/>
                  </a:lnTo>
                  <a:cubicBezTo>
                    <a:pt x="16804" y="0"/>
                    <a:pt x="16824" y="8"/>
                    <a:pt x="16831" y="25"/>
                  </a:cubicBezTo>
                  <a:cubicBezTo>
                    <a:pt x="16838" y="42"/>
                    <a:pt x="16831" y="61"/>
                    <a:pt x="16814" y="68"/>
                  </a:cubicBezTo>
                  <a:close/>
                  <a:moveTo>
                    <a:pt x="447" y="7261"/>
                  </a:moveTo>
                  <a:lnTo>
                    <a:pt x="0" y="7234"/>
                  </a:lnTo>
                  <a:lnTo>
                    <a:pt x="289" y="6893"/>
                  </a:lnTo>
                  <a:lnTo>
                    <a:pt x="447" y="7261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1" name="Freeform 67"/>
            <p:cNvSpPr>
              <a:spLocks noEditPoints="1"/>
            </p:cNvSpPr>
            <p:nvPr/>
          </p:nvSpPr>
          <p:spPr bwMode="auto">
            <a:xfrm>
              <a:off x="930" y="2609"/>
              <a:ext cx="930" cy="703"/>
            </a:xfrm>
            <a:custGeom>
              <a:avLst/>
              <a:gdLst/>
              <a:ahLst/>
              <a:cxnLst>
                <a:cxn ang="0">
                  <a:pos x="19" y="5372"/>
                </a:cxn>
                <a:cxn ang="0">
                  <a:pos x="7548" y="162"/>
                </a:cxn>
                <a:cxn ang="0">
                  <a:pos x="7595" y="171"/>
                </a:cxn>
                <a:cxn ang="0">
                  <a:pos x="7586" y="217"/>
                </a:cxn>
                <a:cxn ang="0">
                  <a:pos x="57" y="5427"/>
                </a:cxn>
                <a:cxn ang="0">
                  <a:pos x="11" y="5419"/>
                </a:cxn>
                <a:cxn ang="0">
                  <a:pos x="19" y="5372"/>
                </a:cxn>
                <a:cxn ang="0">
                  <a:pos x="7399" y="63"/>
                </a:cxn>
                <a:cxn ang="0">
                  <a:pos x="7841" y="0"/>
                </a:cxn>
                <a:cxn ang="0">
                  <a:pos x="7626" y="392"/>
                </a:cxn>
                <a:cxn ang="0">
                  <a:pos x="7399" y="63"/>
                </a:cxn>
              </a:cxnLst>
              <a:rect l="0" t="0" r="r" b="b"/>
              <a:pathLst>
                <a:path w="7841" h="5438">
                  <a:moveTo>
                    <a:pt x="19" y="5372"/>
                  </a:moveTo>
                  <a:lnTo>
                    <a:pt x="7548" y="162"/>
                  </a:lnTo>
                  <a:cubicBezTo>
                    <a:pt x="7564" y="152"/>
                    <a:pt x="7584" y="155"/>
                    <a:pt x="7595" y="171"/>
                  </a:cubicBezTo>
                  <a:cubicBezTo>
                    <a:pt x="7605" y="186"/>
                    <a:pt x="7601" y="206"/>
                    <a:pt x="7586" y="217"/>
                  </a:cubicBezTo>
                  <a:lnTo>
                    <a:pt x="57" y="5427"/>
                  </a:lnTo>
                  <a:cubicBezTo>
                    <a:pt x="42" y="5438"/>
                    <a:pt x="21" y="5434"/>
                    <a:pt x="11" y="5419"/>
                  </a:cubicBezTo>
                  <a:cubicBezTo>
                    <a:pt x="0" y="5404"/>
                    <a:pt x="4" y="5383"/>
                    <a:pt x="19" y="5372"/>
                  </a:cubicBezTo>
                  <a:close/>
                  <a:moveTo>
                    <a:pt x="7399" y="63"/>
                  </a:moveTo>
                  <a:lnTo>
                    <a:pt x="7841" y="0"/>
                  </a:lnTo>
                  <a:lnTo>
                    <a:pt x="7626" y="392"/>
                  </a:lnTo>
                  <a:lnTo>
                    <a:pt x="7399" y="63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2" name="Freeform 68"/>
            <p:cNvSpPr>
              <a:spLocks noEditPoints="1"/>
            </p:cNvSpPr>
            <p:nvPr/>
          </p:nvSpPr>
          <p:spPr bwMode="auto">
            <a:xfrm>
              <a:off x="934" y="2604"/>
              <a:ext cx="930" cy="703"/>
            </a:xfrm>
            <a:custGeom>
              <a:avLst/>
              <a:gdLst/>
              <a:ahLst/>
              <a:cxnLst>
                <a:cxn ang="0">
                  <a:pos x="7822" y="65"/>
                </a:cxn>
                <a:cxn ang="0">
                  <a:pos x="293" y="5276"/>
                </a:cxn>
                <a:cxn ang="0">
                  <a:pos x="247" y="5267"/>
                </a:cxn>
                <a:cxn ang="0">
                  <a:pos x="255" y="5221"/>
                </a:cxn>
                <a:cxn ang="0">
                  <a:pos x="7785" y="10"/>
                </a:cxn>
                <a:cxn ang="0">
                  <a:pos x="7831" y="19"/>
                </a:cxn>
                <a:cxn ang="0">
                  <a:pos x="7822" y="65"/>
                </a:cxn>
                <a:cxn ang="0">
                  <a:pos x="443" y="5375"/>
                </a:cxn>
                <a:cxn ang="0">
                  <a:pos x="0" y="5438"/>
                </a:cxn>
                <a:cxn ang="0">
                  <a:pos x="215" y="5046"/>
                </a:cxn>
                <a:cxn ang="0">
                  <a:pos x="443" y="5375"/>
                </a:cxn>
              </a:cxnLst>
              <a:rect l="0" t="0" r="r" b="b"/>
              <a:pathLst>
                <a:path w="7841" h="5438">
                  <a:moveTo>
                    <a:pt x="7822" y="65"/>
                  </a:moveTo>
                  <a:lnTo>
                    <a:pt x="293" y="5276"/>
                  </a:lnTo>
                  <a:cubicBezTo>
                    <a:pt x="278" y="5286"/>
                    <a:pt x="257" y="5282"/>
                    <a:pt x="247" y="5267"/>
                  </a:cubicBezTo>
                  <a:cubicBezTo>
                    <a:pt x="236" y="5252"/>
                    <a:pt x="240" y="5231"/>
                    <a:pt x="255" y="5221"/>
                  </a:cubicBezTo>
                  <a:lnTo>
                    <a:pt x="7785" y="10"/>
                  </a:lnTo>
                  <a:cubicBezTo>
                    <a:pt x="7800" y="0"/>
                    <a:pt x="7820" y="4"/>
                    <a:pt x="7831" y="19"/>
                  </a:cubicBezTo>
                  <a:cubicBezTo>
                    <a:pt x="7841" y="34"/>
                    <a:pt x="7838" y="55"/>
                    <a:pt x="7822" y="65"/>
                  </a:cubicBezTo>
                  <a:close/>
                  <a:moveTo>
                    <a:pt x="443" y="5375"/>
                  </a:moveTo>
                  <a:lnTo>
                    <a:pt x="0" y="5438"/>
                  </a:lnTo>
                  <a:lnTo>
                    <a:pt x="215" y="5046"/>
                  </a:lnTo>
                  <a:lnTo>
                    <a:pt x="443" y="5375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3" name="Freeform 69"/>
            <p:cNvSpPr>
              <a:spLocks noEditPoints="1"/>
            </p:cNvSpPr>
            <p:nvPr/>
          </p:nvSpPr>
          <p:spPr bwMode="auto">
            <a:xfrm>
              <a:off x="2141" y="1678"/>
              <a:ext cx="1000" cy="1634"/>
            </a:xfrm>
            <a:custGeom>
              <a:avLst/>
              <a:gdLst/>
              <a:ahLst/>
              <a:cxnLst>
                <a:cxn ang="0">
                  <a:pos x="10" y="12578"/>
                </a:cxn>
                <a:cxn ang="0">
                  <a:pos x="8222" y="259"/>
                </a:cxn>
                <a:cxn ang="0">
                  <a:pos x="8268" y="250"/>
                </a:cxn>
                <a:cxn ang="0">
                  <a:pos x="8277" y="296"/>
                </a:cxn>
                <a:cxn ang="0">
                  <a:pos x="66" y="12615"/>
                </a:cxn>
                <a:cxn ang="0">
                  <a:pos x="19" y="12625"/>
                </a:cxn>
                <a:cxn ang="0">
                  <a:pos x="10" y="12578"/>
                </a:cxn>
                <a:cxn ang="0">
                  <a:pos x="8046" y="222"/>
                </a:cxn>
                <a:cxn ang="0">
                  <a:pos x="8434" y="0"/>
                </a:cxn>
                <a:cxn ang="0">
                  <a:pos x="8379" y="444"/>
                </a:cxn>
                <a:cxn ang="0">
                  <a:pos x="8046" y="222"/>
                </a:cxn>
              </a:cxnLst>
              <a:rect l="0" t="0" r="r" b="b"/>
              <a:pathLst>
                <a:path w="8434" h="12635">
                  <a:moveTo>
                    <a:pt x="10" y="12578"/>
                  </a:moveTo>
                  <a:lnTo>
                    <a:pt x="8222" y="259"/>
                  </a:lnTo>
                  <a:cubicBezTo>
                    <a:pt x="8232" y="244"/>
                    <a:pt x="8253" y="240"/>
                    <a:pt x="8268" y="250"/>
                  </a:cubicBezTo>
                  <a:cubicBezTo>
                    <a:pt x="8283" y="260"/>
                    <a:pt x="8288" y="281"/>
                    <a:pt x="8277" y="296"/>
                  </a:cubicBezTo>
                  <a:lnTo>
                    <a:pt x="66" y="12615"/>
                  </a:lnTo>
                  <a:cubicBezTo>
                    <a:pt x="55" y="12631"/>
                    <a:pt x="35" y="12635"/>
                    <a:pt x="19" y="12625"/>
                  </a:cubicBezTo>
                  <a:cubicBezTo>
                    <a:pt x="4" y="12614"/>
                    <a:pt x="0" y="12594"/>
                    <a:pt x="10" y="12578"/>
                  </a:cubicBezTo>
                  <a:close/>
                  <a:moveTo>
                    <a:pt x="8046" y="222"/>
                  </a:moveTo>
                  <a:lnTo>
                    <a:pt x="8434" y="0"/>
                  </a:lnTo>
                  <a:lnTo>
                    <a:pt x="8379" y="444"/>
                  </a:lnTo>
                  <a:lnTo>
                    <a:pt x="8046" y="222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4" name="Freeform 70"/>
            <p:cNvSpPr>
              <a:spLocks noEditPoints="1"/>
            </p:cNvSpPr>
            <p:nvPr/>
          </p:nvSpPr>
          <p:spPr bwMode="auto">
            <a:xfrm>
              <a:off x="1073" y="2450"/>
              <a:ext cx="1997" cy="939"/>
            </a:xfrm>
            <a:custGeom>
              <a:avLst/>
              <a:gdLst/>
              <a:ahLst/>
              <a:cxnLst>
                <a:cxn ang="0">
                  <a:pos x="24" y="7193"/>
                </a:cxn>
                <a:cxn ang="0">
                  <a:pos x="16518" y="127"/>
                </a:cxn>
                <a:cxn ang="0">
                  <a:pos x="16562" y="145"/>
                </a:cxn>
                <a:cxn ang="0">
                  <a:pos x="16544" y="189"/>
                </a:cxn>
                <a:cxn ang="0">
                  <a:pos x="51" y="7254"/>
                </a:cxn>
                <a:cxn ang="0">
                  <a:pos x="7" y="7237"/>
                </a:cxn>
                <a:cxn ang="0">
                  <a:pos x="24" y="7193"/>
                </a:cxn>
                <a:cxn ang="0">
                  <a:pos x="16391" y="0"/>
                </a:cxn>
                <a:cxn ang="0">
                  <a:pos x="16837" y="27"/>
                </a:cxn>
                <a:cxn ang="0">
                  <a:pos x="16549" y="368"/>
                </a:cxn>
                <a:cxn ang="0">
                  <a:pos x="16391" y="0"/>
                </a:cxn>
              </a:cxnLst>
              <a:rect l="0" t="0" r="r" b="b"/>
              <a:pathLst>
                <a:path w="16837" h="7261">
                  <a:moveTo>
                    <a:pt x="24" y="7193"/>
                  </a:moveTo>
                  <a:lnTo>
                    <a:pt x="16518" y="127"/>
                  </a:lnTo>
                  <a:cubicBezTo>
                    <a:pt x="16535" y="120"/>
                    <a:pt x="16554" y="128"/>
                    <a:pt x="16562" y="145"/>
                  </a:cubicBezTo>
                  <a:cubicBezTo>
                    <a:pt x="16569" y="162"/>
                    <a:pt x="16561" y="181"/>
                    <a:pt x="16544" y="189"/>
                  </a:cubicBezTo>
                  <a:lnTo>
                    <a:pt x="51" y="7254"/>
                  </a:lnTo>
                  <a:cubicBezTo>
                    <a:pt x="34" y="7261"/>
                    <a:pt x="14" y="7254"/>
                    <a:pt x="7" y="7237"/>
                  </a:cubicBezTo>
                  <a:cubicBezTo>
                    <a:pt x="0" y="7220"/>
                    <a:pt x="7" y="7200"/>
                    <a:pt x="24" y="7193"/>
                  </a:cubicBezTo>
                  <a:close/>
                  <a:moveTo>
                    <a:pt x="16391" y="0"/>
                  </a:moveTo>
                  <a:lnTo>
                    <a:pt x="16837" y="27"/>
                  </a:lnTo>
                  <a:lnTo>
                    <a:pt x="16549" y="368"/>
                  </a:lnTo>
                  <a:lnTo>
                    <a:pt x="16391" y="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5" name="Freeform 71"/>
            <p:cNvSpPr>
              <a:spLocks noEditPoints="1"/>
            </p:cNvSpPr>
            <p:nvPr/>
          </p:nvSpPr>
          <p:spPr bwMode="auto">
            <a:xfrm>
              <a:off x="1073" y="2449"/>
              <a:ext cx="1926" cy="1014"/>
            </a:xfrm>
            <a:custGeom>
              <a:avLst/>
              <a:gdLst/>
              <a:ahLst/>
              <a:cxnLst>
                <a:cxn ang="0">
                  <a:pos x="53" y="8"/>
                </a:cxn>
                <a:cxn ang="0">
                  <a:pos x="15953" y="7663"/>
                </a:cxn>
                <a:cxn ang="0">
                  <a:pos x="15968" y="7708"/>
                </a:cxn>
                <a:cxn ang="0">
                  <a:pos x="15924" y="7723"/>
                </a:cxn>
                <a:cxn ang="0">
                  <a:pos x="24" y="68"/>
                </a:cxn>
                <a:cxn ang="0">
                  <a:pos x="8" y="23"/>
                </a:cxn>
                <a:cxn ang="0">
                  <a:pos x="53" y="8"/>
                </a:cxn>
                <a:cxn ang="0">
                  <a:pos x="15965" y="7484"/>
                </a:cxn>
                <a:cxn ang="0">
                  <a:pos x="16238" y="7838"/>
                </a:cxn>
                <a:cxn ang="0">
                  <a:pos x="15791" y="7844"/>
                </a:cxn>
                <a:cxn ang="0">
                  <a:pos x="15965" y="7484"/>
                </a:cxn>
              </a:cxnLst>
              <a:rect l="0" t="0" r="r" b="b"/>
              <a:pathLst>
                <a:path w="16238" h="7844">
                  <a:moveTo>
                    <a:pt x="53" y="8"/>
                  </a:moveTo>
                  <a:lnTo>
                    <a:pt x="15953" y="7663"/>
                  </a:lnTo>
                  <a:cubicBezTo>
                    <a:pt x="15969" y="7671"/>
                    <a:pt x="15976" y="7691"/>
                    <a:pt x="15968" y="7708"/>
                  </a:cubicBezTo>
                  <a:cubicBezTo>
                    <a:pt x="15960" y="7724"/>
                    <a:pt x="15940" y="7731"/>
                    <a:pt x="15924" y="7723"/>
                  </a:cubicBezTo>
                  <a:lnTo>
                    <a:pt x="24" y="68"/>
                  </a:lnTo>
                  <a:cubicBezTo>
                    <a:pt x="7" y="60"/>
                    <a:pt x="0" y="40"/>
                    <a:pt x="8" y="23"/>
                  </a:cubicBezTo>
                  <a:cubicBezTo>
                    <a:pt x="16" y="7"/>
                    <a:pt x="36" y="0"/>
                    <a:pt x="53" y="8"/>
                  </a:cubicBezTo>
                  <a:close/>
                  <a:moveTo>
                    <a:pt x="15965" y="7484"/>
                  </a:moveTo>
                  <a:lnTo>
                    <a:pt x="16238" y="7838"/>
                  </a:lnTo>
                  <a:lnTo>
                    <a:pt x="15791" y="7844"/>
                  </a:lnTo>
                  <a:lnTo>
                    <a:pt x="15965" y="7484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6" name="Freeform 72"/>
            <p:cNvSpPr>
              <a:spLocks noEditPoints="1"/>
            </p:cNvSpPr>
            <p:nvPr/>
          </p:nvSpPr>
          <p:spPr bwMode="auto">
            <a:xfrm>
              <a:off x="934" y="1574"/>
              <a:ext cx="2140" cy="52"/>
            </a:xfrm>
            <a:custGeom>
              <a:avLst/>
              <a:gdLst/>
              <a:ahLst/>
              <a:cxnLst>
                <a:cxn ang="0">
                  <a:pos x="18003" y="233"/>
                </a:cxn>
                <a:cxn ang="0">
                  <a:pos x="333" y="233"/>
                </a:cxn>
                <a:cxn ang="0">
                  <a:pos x="300" y="200"/>
                </a:cxn>
                <a:cxn ang="0">
                  <a:pos x="333" y="166"/>
                </a:cxn>
                <a:cxn ang="0">
                  <a:pos x="18003" y="166"/>
                </a:cxn>
                <a:cxn ang="0">
                  <a:pos x="18037" y="200"/>
                </a:cxn>
                <a:cxn ang="0">
                  <a:pos x="18003" y="233"/>
                </a:cxn>
                <a:cxn ang="0">
                  <a:pos x="400" y="400"/>
                </a:cxn>
                <a:cxn ang="0">
                  <a:pos x="0" y="200"/>
                </a:cxn>
                <a:cxn ang="0">
                  <a:pos x="400" y="0"/>
                </a:cxn>
                <a:cxn ang="0">
                  <a:pos x="400" y="400"/>
                </a:cxn>
              </a:cxnLst>
              <a:rect l="0" t="0" r="r" b="b"/>
              <a:pathLst>
                <a:path w="18037" h="400">
                  <a:moveTo>
                    <a:pt x="18003" y="233"/>
                  </a:moveTo>
                  <a:lnTo>
                    <a:pt x="333" y="233"/>
                  </a:lnTo>
                  <a:cubicBezTo>
                    <a:pt x="315" y="233"/>
                    <a:pt x="300" y="218"/>
                    <a:pt x="300" y="200"/>
                  </a:cubicBezTo>
                  <a:cubicBezTo>
                    <a:pt x="300" y="181"/>
                    <a:pt x="315" y="166"/>
                    <a:pt x="333" y="166"/>
                  </a:cubicBezTo>
                  <a:lnTo>
                    <a:pt x="18003" y="166"/>
                  </a:lnTo>
                  <a:cubicBezTo>
                    <a:pt x="18022" y="166"/>
                    <a:pt x="18037" y="181"/>
                    <a:pt x="18037" y="200"/>
                  </a:cubicBezTo>
                  <a:cubicBezTo>
                    <a:pt x="18037" y="218"/>
                    <a:pt x="18022" y="233"/>
                    <a:pt x="18003" y="233"/>
                  </a:cubicBezTo>
                  <a:close/>
                  <a:moveTo>
                    <a:pt x="400" y="400"/>
                  </a:moveTo>
                  <a:lnTo>
                    <a:pt x="0" y="200"/>
                  </a:lnTo>
                  <a:lnTo>
                    <a:pt x="400" y="0"/>
                  </a:lnTo>
                  <a:lnTo>
                    <a:pt x="400" y="40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7" name="Freeform 73"/>
            <p:cNvSpPr>
              <a:spLocks noEditPoints="1"/>
            </p:cNvSpPr>
            <p:nvPr/>
          </p:nvSpPr>
          <p:spPr bwMode="auto">
            <a:xfrm>
              <a:off x="2145" y="1600"/>
              <a:ext cx="858" cy="548"/>
            </a:xfrm>
            <a:custGeom>
              <a:avLst/>
              <a:gdLst/>
              <a:ahLst/>
              <a:cxnLst>
                <a:cxn ang="0">
                  <a:pos x="7180" y="4229"/>
                </a:cxn>
                <a:cxn ang="0">
                  <a:pos x="271" y="197"/>
                </a:cxn>
                <a:cxn ang="0">
                  <a:pos x="259" y="151"/>
                </a:cxn>
                <a:cxn ang="0">
                  <a:pos x="304" y="139"/>
                </a:cxn>
                <a:cxn ang="0">
                  <a:pos x="7213" y="4171"/>
                </a:cxn>
                <a:cxn ang="0">
                  <a:pos x="7225" y="4217"/>
                </a:cxn>
                <a:cxn ang="0">
                  <a:pos x="7180" y="4229"/>
                </a:cxn>
                <a:cxn ang="0">
                  <a:pos x="244" y="374"/>
                </a:cxn>
                <a:cxn ang="0">
                  <a:pos x="0" y="0"/>
                </a:cxn>
                <a:cxn ang="0">
                  <a:pos x="446" y="29"/>
                </a:cxn>
                <a:cxn ang="0">
                  <a:pos x="244" y="374"/>
                </a:cxn>
              </a:cxnLst>
              <a:rect l="0" t="0" r="r" b="b"/>
              <a:pathLst>
                <a:path w="7235" h="4238">
                  <a:moveTo>
                    <a:pt x="7180" y="4229"/>
                  </a:moveTo>
                  <a:lnTo>
                    <a:pt x="271" y="197"/>
                  </a:lnTo>
                  <a:cubicBezTo>
                    <a:pt x="255" y="187"/>
                    <a:pt x="250" y="167"/>
                    <a:pt x="259" y="151"/>
                  </a:cubicBezTo>
                  <a:cubicBezTo>
                    <a:pt x="268" y="135"/>
                    <a:pt x="289" y="130"/>
                    <a:pt x="304" y="139"/>
                  </a:cubicBezTo>
                  <a:lnTo>
                    <a:pt x="7213" y="4171"/>
                  </a:lnTo>
                  <a:cubicBezTo>
                    <a:pt x="7229" y="4180"/>
                    <a:pt x="7235" y="4201"/>
                    <a:pt x="7225" y="4217"/>
                  </a:cubicBezTo>
                  <a:cubicBezTo>
                    <a:pt x="7216" y="4233"/>
                    <a:pt x="7196" y="4238"/>
                    <a:pt x="7180" y="4229"/>
                  </a:cubicBezTo>
                  <a:close/>
                  <a:moveTo>
                    <a:pt x="244" y="374"/>
                  </a:moveTo>
                  <a:lnTo>
                    <a:pt x="0" y="0"/>
                  </a:lnTo>
                  <a:lnTo>
                    <a:pt x="446" y="29"/>
                  </a:lnTo>
                  <a:lnTo>
                    <a:pt x="244" y="374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8" name="Freeform 74"/>
            <p:cNvSpPr>
              <a:spLocks noEditPoints="1"/>
            </p:cNvSpPr>
            <p:nvPr/>
          </p:nvSpPr>
          <p:spPr bwMode="auto">
            <a:xfrm>
              <a:off x="2216" y="3591"/>
              <a:ext cx="858" cy="52"/>
            </a:xfrm>
            <a:custGeom>
              <a:avLst/>
              <a:gdLst/>
              <a:ahLst/>
              <a:cxnLst>
                <a:cxn ang="0">
                  <a:pos x="7200" y="234"/>
                </a:cxn>
                <a:cxn ang="0">
                  <a:pos x="334" y="234"/>
                </a:cxn>
                <a:cxn ang="0">
                  <a:pos x="300" y="200"/>
                </a:cxn>
                <a:cxn ang="0">
                  <a:pos x="334" y="167"/>
                </a:cxn>
                <a:cxn ang="0">
                  <a:pos x="7200" y="167"/>
                </a:cxn>
                <a:cxn ang="0">
                  <a:pos x="7234" y="200"/>
                </a:cxn>
                <a:cxn ang="0">
                  <a:pos x="7200" y="234"/>
                </a:cxn>
                <a:cxn ang="0">
                  <a:pos x="400" y="400"/>
                </a:cxn>
                <a:cxn ang="0">
                  <a:pos x="0" y="200"/>
                </a:cxn>
                <a:cxn ang="0">
                  <a:pos x="400" y="0"/>
                </a:cxn>
                <a:cxn ang="0">
                  <a:pos x="400" y="400"/>
                </a:cxn>
              </a:cxnLst>
              <a:rect l="0" t="0" r="r" b="b"/>
              <a:pathLst>
                <a:path w="7234" h="400">
                  <a:moveTo>
                    <a:pt x="7200" y="234"/>
                  </a:moveTo>
                  <a:lnTo>
                    <a:pt x="334" y="234"/>
                  </a:lnTo>
                  <a:cubicBezTo>
                    <a:pt x="315" y="234"/>
                    <a:pt x="300" y="219"/>
                    <a:pt x="300" y="200"/>
                  </a:cubicBezTo>
                  <a:cubicBezTo>
                    <a:pt x="300" y="182"/>
                    <a:pt x="315" y="167"/>
                    <a:pt x="334" y="167"/>
                  </a:cubicBezTo>
                  <a:lnTo>
                    <a:pt x="7200" y="167"/>
                  </a:lnTo>
                  <a:cubicBezTo>
                    <a:pt x="7219" y="167"/>
                    <a:pt x="7234" y="182"/>
                    <a:pt x="7234" y="200"/>
                  </a:cubicBezTo>
                  <a:cubicBezTo>
                    <a:pt x="7234" y="219"/>
                    <a:pt x="7219" y="234"/>
                    <a:pt x="7200" y="234"/>
                  </a:cubicBezTo>
                  <a:close/>
                  <a:moveTo>
                    <a:pt x="400" y="400"/>
                  </a:moveTo>
                  <a:lnTo>
                    <a:pt x="0" y="200"/>
                  </a:lnTo>
                  <a:lnTo>
                    <a:pt x="400" y="0"/>
                  </a:lnTo>
                  <a:lnTo>
                    <a:pt x="400" y="400"/>
                  </a:ln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18297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0" y="1052513"/>
            <a:ext cx="5184775" cy="5256212"/>
          </a:xfrm>
        </p:spPr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82296" indent="0" algn="ctr">
              <a:buNone/>
            </a:pPr>
            <a:r>
              <a:rPr lang="en-US" sz="9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KVN</a:t>
            </a:r>
            <a:endParaRPr lang="ru-RU" sz="9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32656"/>
            <a:ext cx="235902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81893"/>
            <a:ext cx="2994025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3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204864"/>
            <a:ext cx="5111750" cy="301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5" y="179441"/>
            <a:ext cx="1850901" cy="2221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2411760" y="197882"/>
            <a:ext cx="3888432" cy="943400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</a:rPr>
              <a:t>Now make sentences</a:t>
            </a:r>
            <a:r>
              <a:rPr lang="ru-RU" sz="2400" b="1" i="1" dirty="0" smtClean="0">
                <a:solidFill>
                  <a:srgbClr val="FF0000"/>
                </a:solidFill>
              </a:rPr>
              <a:t>: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5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0" y="2565400"/>
            <a:ext cx="8964613" cy="3887788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en-US" b="1" i="1" dirty="0" smtClean="0">
                <a:solidFill>
                  <a:schemeClr val="accent1"/>
                </a:solidFill>
                <a:latin typeface="Comic Sans MS" pitchFamily="66" charset="0"/>
                <a:cs typeface="Times New Roman" panose="02020603050405020304" pitchFamily="18" charset="0"/>
              </a:rPr>
              <a:t>I usually watch TV on Sunday.</a:t>
            </a:r>
          </a:p>
          <a:p>
            <a:pPr marL="596646" indent="-514350">
              <a:buFont typeface="+mj-lt"/>
              <a:buAutoNum type="arabicPeriod"/>
            </a:pPr>
            <a:r>
              <a:rPr lang="en-US" b="1" i="1" dirty="0" smtClean="0">
                <a:solidFill>
                  <a:schemeClr val="accent1"/>
                </a:solidFill>
                <a:latin typeface="Comic Sans MS" pitchFamily="66" charset="0"/>
                <a:cs typeface="Times New Roman" panose="02020603050405020304" pitchFamily="18" charset="0"/>
              </a:rPr>
              <a:t>She always plays the piano at home.</a:t>
            </a:r>
          </a:p>
          <a:p>
            <a:pPr marL="596646" indent="-514350">
              <a:buFont typeface="+mj-lt"/>
              <a:buAutoNum type="arabicPeriod"/>
            </a:pPr>
            <a:r>
              <a:rPr lang="en-US" b="1" i="1" dirty="0" smtClean="0">
                <a:solidFill>
                  <a:schemeClr val="accent1"/>
                </a:solidFill>
                <a:latin typeface="Comic Sans MS" pitchFamily="66" charset="0"/>
                <a:cs typeface="Times New Roman" panose="02020603050405020304" pitchFamily="18" charset="0"/>
              </a:rPr>
              <a:t>We often cleans his teeth in the morning.</a:t>
            </a:r>
          </a:p>
          <a:p>
            <a:pPr marL="596646" indent="-514350">
              <a:buFont typeface="+mj-lt"/>
              <a:buAutoNum type="arabicPeriod"/>
            </a:pPr>
            <a:r>
              <a:rPr lang="en-US" b="1" i="1" dirty="0" smtClean="0">
                <a:solidFill>
                  <a:schemeClr val="accent1"/>
                </a:solidFill>
                <a:latin typeface="Comic Sans MS" pitchFamily="66" charset="0"/>
                <a:cs typeface="Times New Roman" panose="02020603050405020304" pitchFamily="18" charset="0"/>
              </a:rPr>
              <a:t>He doesn`t read fairy-tales to my sister.</a:t>
            </a:r>
          </a:p>
          <a:p>
            <a:pPr marL="596646" indent="-514350">
              <a:buFont typeface="+mj-lt"/>
              <a:buAutoNum type="arabicPeriod"/>
            </a:pPr>
            <a:r>
              <a:rPr lang="en-US" b="1" i="1" dirty="0" smtClean="0">
                <a:solidFill>
                  <a:schemeClr val="accent1"/>
                </a:solidFill>
                <a:latin typeface="Comic Sans MS" pitchFamily="66" charset="0"/>
                <a:cs typeface="Times New Roman" panose="02020603050405020304" pitchFamily="18" charset="0"/>
              </a:rPr>
              <a:t>It`s time to go to bed.</a:t>
            </a:r>
          </a:p>
          <a:p>
            <a:pPr marL="596646" indent="-514350">
              <a:buFont typeface="+mj-lt"/>
              <a:buAutoNum type="arabicPeriod"/>
            </a:pPr>
            <a:r>
              <a:rPr lang="en-US" b="1" i="1" dirty="0" smtClean="0">
                <a:solidFill>
                  <a:schemeClr val="accent1"/>
                </a:solidFill>
                <a:latin typeface="Comic Sans MS" pitchFamily="66" charset="0"/>
                <a:cs typeface="Times New Roman" panose="02020603050405020304" pitchFamily="18" charset="0"/>
              </a:rPr>
              <a:t>He likes jam, cakes, sweets.</a:t>
            </a:r>
            <a:r>
              <a:rPr lang="en-US" b="1" i="1" dirty="0" smtClean="0">
                <a:solidFill>
                  <a:schemeClr val="accent6"/>
                </a:solidFill>
                <a:latin typeface="Comic Sans MS" pitchFamily="66" charset="0"/>
                <a:cs typeface="Times New Roman" panose="02020603050405020304" pitchFamily="18" charset="0"/>
              </a:rPr>
              <a:t> </a:t>
            </a:r>
            <a:endParaRPr lang="ru-RU" b="1" i="1" dirty="0">
              <a:solidFill>
                <a:schemeClr val="accent6"/>
              </a:solidFill>
              <a:latin typeface="Comic Sans MS" pitchFamily="66" charset="0"/>
              <a:cs typeface="Times New Roman" panose="02020603050405020304" pitchFamily="18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8640"/>
            <a:ext cx="1852613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460" y="275506"/>
            <a:ext cx="3647382" cy="1425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50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56007394"/>
              </p:ext>
            </p:extLst>
          </p:nvPr>
        </p:nvGraphicFramePr>
        <p:xfrm>
          <a:off x="0" y="1476375"/>
          <a:ext cx="6048671" cy="4907280"/>
        </p:xfrm>
        <a:graphic>
          <a:graphicData uri="http://schemas.openxmlformats.org/drawingml/2006/table">
            <a:tbl>
              <a:tblPr/>
              <a:tblGrid>
                <a:gridCol w="550058"/>
                <a:gridCol w="610957"/>
                <a:gridCol w="610957"/>
                <a:gridCol w="610957"/>
                <a:gridCol w="610957"/>
                <a:gridCol w="610957"/>
                <a:gridCol w="610957"/>
                <a:gridCol w="610957"/>
                <a:gridCol w="610957"/>
                <a:gridCol w="610957"/>
              </a:tblGrid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e</a:t>
                      </a:r>
                      <a:endParaRPr lang="ru-RU" sz="2800" dirty="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g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 dirty="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c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t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r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m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i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p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i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g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r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h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o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r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 dirty="0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 dirty="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e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d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e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c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d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u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 dirty="0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u</a:t>
                      </a:r>
                      <a:endParaRPr lang="ru-RU" sz="2800" dirty="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d</a:t>
                      </a:r>
                      <a:endParaRPr lang="ru-RU" sz="2800" dirty="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g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l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i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o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n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o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f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t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i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g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e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r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c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d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o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e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f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r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o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g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p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y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k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y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h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e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n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o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o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h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r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u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r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w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f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i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s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h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g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a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y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i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z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d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o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g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q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m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o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n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k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e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y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c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f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e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e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u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y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t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h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m</a:t>
                      </a:r>
                      <a:endParaRPr lang="ru-RU" sz="280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2800" b="1" dirty="0">
                          <a:solidFill>
                            <a:srgbClr val="365F91"/>
                          </a:solidFill>
                          <a:effectLst/>
                          <a:latin typeface="Segoe UI Semibold" pitchFamily="34" charset="0"/>
                          <a:ea typeface="Calibri"/>
                          <a:cs typeface="Times New Roman"/>
                        </a:rPr>
                        <a:t>n</a:t>
                      </a:r>
                      <a:endParaRPr lang="ru-RU" sz="2800" dirty="0">
                        <a:effectLst/>
                        <a:latin typeface="Segoe UI Semibold" pitchFamily="34" charset="0"/>
                        <a:ea typeface="Calibri"/>
                        <a:cs typeface="Times New Roman"/>
                      </a:endParaRPr>
                    </a:p>
                  </a:txBody>
                  <a:tcPr marL="50705" marR="50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60648"/>
            <a:ext cx="1708597" cy="2052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ая прямоугольная выноска 4"/>
          <p:cNvSpPr/>
          <p:nvPr/>
        </p:nvSpPr>
        <p:spPr>
          <a:xfrm>
            <a:off x="1619672" y="404664"/>
            <a:ext cx="4362260" cy="966115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</a:rPr>
              <a:t>Now you have to find 9 animals in the crosswords</a:t>
            </a:r>
            <a:r>
              <a:rPr lang="ru-RU" sz="2400" b="1" i="1" dirty="0" smtClean="0">
                <a:solidFill>
                  <a:srgbClr val="FF0000"/>
                </a:solidFill>
              </a:rPr>
              <a:t>: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56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48680"/>
            <a:ext cx="1063352" cy="83014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71083"/>
              </p:ext>
            </p:extLst>
          </p:nvPr>
        </p:nvGraphicFramePr>
        <p:xfrm>
          <a:off x="539552" y="2060848"/>
          <a:ext cx="6624740" cy="4360050"/>
        </p:xfrm>
        <a:graphic>
          <a:graphicData uri="http://schemas.openxmlformats.org/drawingml/2006/table">
            <a:tbl>
              <a:tblPr/>
              <a:tblGrid>
                <a:gridCol w="662474"/>
                <a:gridCol w="662474"/>
                <a:gridCol w="662474"/>
                <a:gridCol w="662474"/>
                <a:gridCol w="662474"/>
                <a:gridCol w="662474"/>
                <a:gridCol w="662474"/>
                <a:gridCol w="662474"/>
                <a:gridCol w="662474"/>
                <a:gridCol w="662474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e</a:t>
                      </a:r>
                      <a:endParaRPr lang="ru-RU" sz="2800" b="1" i="0" u="none" strike="noStrike" dirty="0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g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c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t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r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m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i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p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i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g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r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h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r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e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d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e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c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d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ru-RU" sz="2800" b="1" i="0" u="none" strike="noStrike" dirty="0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d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g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l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i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ru-RU" sz="2800" b="1" i="0" u="none" strike="noStrike" dirty="0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f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t</a:t>
                      </a:r>
                      <a:endParaRPr lang="ru-RU" sz="2800" b="1" i="0" u="none" strike="noStrike" dirty="0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i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g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e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r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c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d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e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f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r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g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p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y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k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y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h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e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h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r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r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w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f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i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h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g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y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i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z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d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g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q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m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o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k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e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y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c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f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e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e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y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t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h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m</a:t>
                      </a:r>
                      <a:endParaRPr lang="ru-RU" sz="2800" b="1" i="0" u="none" strike="noStrike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i="0" u="none" strike="noStrike" dirty="0">
                          <a:solidFill>
                            <a:srgbClr val="365F9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ru-RU" sz="2800" b="1" i="0" u="none" strike="noStrike" dirty="0">
                        <a:solidFill>
                          <a:srgbClr val="365F91"/>
                        </a:solidFill>
                        <a:effectLst/>
                        <a:latin typeface="+mn-lt"/>
                      </a:endParaRPr>
                    </a:p>
                  </a:txBody>
                  <a:tcPr marL="9285" marR="9285" marT="928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987824" y="696987"/>
            <a:ext cx="2880320" cy="6985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16633"/>
            <a:ext cx="1636589" cy="196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666" y="332656"/>
            <a:ext cx="3646487" cy="142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263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0" y="4076700"/>
            <a:ext cx="8513763" cy="2665413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Dear children, now I see that you know English very well. You are good pupils. </a:t>
            </a:r>
          </a:p>
          <a:p>
            <a:pPr marL="82296" indent="0"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Thank you for your hard work. </a:t>
            </a:r>
          </a:p>
          <a:p>
            <a:pPr marL="82296" indent="0"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See you again.</a:t>
            </a:r>
          </a:p>
          <a:p>
            <a:pPr marL="82296" indent="0"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Good Bye.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8640"/>
            <a:ext cx="3012728" cy="3615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953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260648"/>
            <a:ext cx="4248472" cy="144016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Hello!</a:t>
            </a:r>
            <a:b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cs typeface="Times New Roman" panose="02020603050405020304" pitchFamily="18" charset="0"/>
              </a:rPr>
              <a:t>My name is Jason!</a:t>
            </a:r>
            <a:endParaRPr lang="ru-RU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764704"/>
            <a:ext cx="3343106" cy="3992563"/>
          </a:xfrm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457200" y="2708920"/>
            <a:ext cx="3754760" cy="324036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Comic Sans MS" pitchFamily="66" charset="0"/>
              </a:rPr>
              <a:t>I am glad to see you. Today we are playing KVN. I think you don`t know English language. There are 12 tasks. I wish you success!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35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17488"/>
            <a:ext cx="7319963" cy="1162050"/>
          </a:xfrm>
        </p:spPr>
        <p:txBody>
          <a:bodyPr>
            <a:normAutofit/>
          </a:bodyPr>
          <a:lstStyle/>
          <a:p>
            <a:pPr algn="ctr"/>
            <a:r>
              <a:rPr lang="en-US" sz="6000" i="1" dirty="0" smtClean="0">
                <a:solidFill>
                  <a:srgbClr val="FF0000"/>
                </a:solidFill>
                <a:latin typeface="Showcard Gothic" pitchFamily="82" charset="0"/>
              </a:rPr>
              <a:t>Good for you!</a:t>
            </a:r>
            <a:endParaRPr lang="ru-RU" sz="6000" i="1" dirty="0">
              <a:solidFill>
                <a:srgbClr val="FF0000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73238"/>
            <a:ext cx="5376863" cy="4032250"/>
          </a:xfrm>
        </p:spPr>
      </p:pic>
    </p:spTree>
    <p:extLst>
      <p:ext uri="{BB962C8B-B14F-4D97-AF65-F5344CB8AC3E}">
        <p14:creationId xmlns:p14="http://schemas.microsoft.com/office/powerpoint/2010/main" val="363911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223357"/>
              </p:ext>
            </p:extLst>
          </p:nvPr>
        </p:nvGraphicFramePr>
        <p:xfrm>
          <a:off x="179512" y="260648"/>
          <a:ext cx="8773894" cy="640057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773894"/>
              </a:tblGrid>
              <a:tr h="10865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</a:rPr>
                        <a:t>1 команда</a:t>
                      </a:r>
                      <a:endParaRPr lang="ru-RU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14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</a:rPr>
                        <a:t>We can read, we can write,</a:t>
                      </a:r>
                      <a:endParaRPr lang="ru-RU" sz="4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</a:rPr>
                        <a:t>We can speak English, too.</a:t>
                      </a:r>
                      <a:endParaRPr lang="ru-RU" sz="4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</a:rPr>
                        <a:t>We love learning English!</a:t>
                      </a:r>
                      <a:endParaRPr lang="ru-RU" sz="4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</a:rPr>
                        <a:t>And what about you?</a:t>
                      </a:r>
                      <a:endParaRPr lang="ru-RU" sz="4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506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890340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144000"/>
              </a:tblGrid>
              <a:tr h="11641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</a:rPr>
                        <a:t>2 команда</a:t>
                      </a:r>
                      <a:endParaRPr lang="ru-RU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938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Together, together,</a:t>
                      </a:r>
                      <a:endParaRPr lang="ru-RU" sz="4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together every day</a:t>
                      </a:r>
                      <a:endParaRPr lang="ru-RU" sz="4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Together, together</a:t>
                      </a:r>
                      <a:endParaRPr lang="ru-RU" sz="4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We learn and we play.</a:t>
                      </a:r>
                      <a:endParaRPr lang="ru-RU" sz="4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400" dirty="0">
                          <a:effectLst/>
                        </a:rPr>
                        <a:t> </a:t>
                      </a:r>
                      <a:endParaRPr lang="ru-RU" sz="4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802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04664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 dirty="0">
                <a:latin typeface="Times New Roman"/>
                <a:ea typeface="Times New Roman"/>
              </a:rPr>
              <a:t>You must listen and repeat the sentences to each other</a:t>
            </a:r>
            <a:r>
              <a:rPr lang="en-US" sz="3600" dirty="0" smtClean="0">
                <a:latin typeface="Times New Roman"/>
                <a:ea typeface="Times New Roman"/>
              </a:rPr>
              <a:t>.</a:t>
            </a:r>
            <a:endParaRPr lang="ru-RU" sz="36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dirty="0" smtClean="0">
                <a:latin typeface="Times New Roman"/>
                <a:ea typeface="Times New Roman"/>
              </a:rPr>
              <a:t> </a:t>
            </a:r>
            <a:r>
              <a:rPr lang="en-US" sz="3600" dirty="0">
                <a:latin typeface="Times New Roman"/>
                <a:ea typeface="Times New Roman"/>
              </a:rPr>
              <a:t>( </a:t>
            </a:r>
            <a:r>
              <a:rPr lang="ru-RU" sz="3600" dirty="0">
                <a:latin typeface="Times New Roman"/>
                <a:ea typeface="Times New Roman"/>
              </a:rPr>
              <a:t>аналог игры</a:t>
            </a:r>
            <a:r>
              <a:rPr lang="en-US" sz="3600" dirty="0">
                <a:latin typeface="Times New Roman"/>
                <a:ea typeface="Times New Roman"/>
              </a:rPr>
              <a:t> «</a:t>
            </a:r>
            <a:r>
              <a:rPr lang="ru-RU" sz="3600" dirty="0">
                <a:latin typeface="Times New Roman"/>
                <a:ea typeface="Times New Roman"/>
              </a:rPr>
              <a:t>Испорченный телефон</a:t>
            </a:r>
            <a:r>
              <a:rPr lang="en-US" sz="3600" dirty="0" smtClean="0">
                <a:latin typeface="Times New Roman"/>
                <a:ea typeface="Times New Roman"/>
              </a:rPr>
              <a:t>»)</a:t>
            </a:r>
            <a:endParaRPr lang="ru-RU" sz="3600" dirty="0">
              <a:latin typeface="Times New Roman"/>
              <a:ea typeface="Times New Roman"/>
            </a:endParaRPr>
          </a:p>
        </p:txBody>
      </p:sp>
      <p:pic>
        <p:nvPicPr>
          <p:cNvPr id="3074" name="Picture 2" descr="https://inteltoys.ru/files/articles/2018/10/695/695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564904"/>
            <a:ext cx="3810000" cy="3810000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712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490008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600" b="1" dirty="0">
                <a:latin typeface="Times New Roman"/>
                <a:ea typeface="Times New Roman"/>
              </a:rPr>
              <a:t>We like </a:t>
            </a:r>
            <a:r>
              <a:rPr lang="en-US" sz="3600" b="1" dirty="0" smtClean="0">
                <a:latin typeface="Times New Roman"/>
                <a:ea typeface="Times New Roman"/>
              </a:rPr>
              <a:t>skiing in winter.</a:t>
            </a:r>
            <a:endParaRPr lang="ru-RU" sz="3600" b="1" dirty="0" smtClean="0">
              <a:latin typeface="Times New Roman"/>
              <a:ea typeface="Times New Roman"/>
            </a:endParaRPr>
          </a:p>
          <a:p>
            <a:pPr marL="514350" lvl="0" indent="-51435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sz="3600" b="1" dirty="0">
              <a:latin typeface="Times New Roman"/>
              <a:ea typeface="Times New Roman"/>
            </a:endParaRPr>
          </a:p>
          <a:p>
            <a:pPr marL="514350" lvl="0" indent="-51435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600" b="1" dirty="0">
                <a:latin typeface="Times New Roman"/>
                <a:ea typeface="Times New Roman"/>
              </a:rPr>
              <a:t>I like </a:t>
            </a:r>
            <a:r>
              <a:rPr lang="en-US" sz="3600" b="1" dirty="0" smtClean="0">
                <a:latin typeface="Times New Roman"/>
                <a:ea typeface="Times New Roman"/>
              </a:rPr>
              <a:t>helping my mother about the house.</a:t>
            </a:r>
            <a:endParaRPr lang="ru-RU" sz="3600" b="1" dirty="0" smtClean="0">
              <a:latin typeface="Times New Roman"/>
              <a:ea typeface="Times New Roman"/>
            </a:endParaRPr>
          </a:p>
          <a:p>
            <a:pPr marL="514350" lvl="0" indent="-51435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sz="3600" b="1" dirty="0">
              <a:latin typeface="Times New Roman"/>
              <a:ea typeface="Times New Roman"/>
            </a:endParaRPr>
          </a:p>
          <a:p>
            <a:pPr marL="514350" lvl="0" indent="-51435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600" b="1" dirty="0">
                <a:latin typeface="Times New Roman"/>
                <a:ea typeface="Times New Roman"/>
              </a:rPr>
              <a:t>We like singing English songs together.</a:t>
            </a:r>
            <a:endParaRPr lang="ru-RU" sz="3600" b="1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940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1143000"/>
          </a:xfrm>
        </p:spPr>
        <p:txBody>
          <a:bodyPr/>
          <a:lstStyle/>
          <a:p>
            <a:pPr algn="ctr"/>
            <a:r>
              <a:rPr lang="en-US" smtClean="0"/>
              <a:t>Musical Box</a:t>
            </a:r>
            <a:endParaRPr lang="ru-RU" dirty="0"/>
          </a:p>
        </p:txBody>
      </p:sp>
      <p:pic>
        <p:nvPicPr>
          <p:cNvPr id="4098" name="Picture 2" descr="https://static8.depositphotos.com/1315766/1045/i/950/depositphotos_10459059-stock-photo-golden-treble-cle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33622">
            <a:off x="7092280" y="4653136"/>
            <a:ext cx="1872207" cy="187220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321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6512511" cy="1143000"/>
          </a:xfrm>
        </p:spPr>
        <p:txBody>
          <a:bodyPr/>
          <a:lstStyle/>
          <a:p>
            <a:pPr algn="ctr"/>
            <a:r>
              <a:rPr lang="en-US" dirty="0" smtClean="0"/>
              <a:t>Homework</a:t>
            </a:r>
            <a:br>
              <a:rPr lang="en-US" dirty="0" smtClean="0"/>
            </a:br>
            <a:r>
              <a:rPr lang="en-US" dirty="0" smtClean="0"/>
              <a:t>video</a:t>
            </a:r>
            <a:br>
              <a:rPr lang="en-US" dirty="0" smtClean="0"/>
            </a:br>
            <a:r>
              <a:rPr lang="en-US" dirty="0" smtClean="0"/>
              <a:t>“My Class”</a:t>
            </a:r>
            <a:endParaRPr lang="ru-RU" dirty="0"/>
          </a:p>
        </p:txBody>
      </p:sp>
      <p:pic>
        <p:nvPicPr>
          <p:cNvPr id="5122" name="Picture 2" descr="https://2.bp.blogspot.com/-G7mdGtqGKSs/Vy4S1Pdqd0I/AAAAAAAABTc/8BttFZLbnHcEs2E83kLfOQ52S8eissElgCLcB/s1600/klassnii_rukovod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564904"/>
            <a:ext cx="4776465" cy="4062376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243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32656"/>
            <a:ext cx="2216332" cy="2643766"/>
          </a:xfrm>
          <a:prstGeom prst="rect">
            <a:avLst/>
          </a:prstGeom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1979712" y="404664"/>
            <a:ext cx="2930624" cy="1440160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Now, children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 antonyms</a:t>
            </a:r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39552" y="2718979"/>
            <a:ext cx="684076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 smtClean="0">
                <a:latin typeface="Segoe UI Semibold" pitchFamily="34" charset="0"/>
                <a:cs typeface="Times New Roman" pitchFamily="18" charset="0"/>
              </a:rPr>
              <a:t>sister old yes black short father hello small  up white bad goodbye girl can good hello  no new long brother big mother  can’t  down no boy short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 Semibold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94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343</TotalTime>
  <Words>554</Words>
  <Application>Microsoft Office PowerPoint</Application>
  <PresentationFormat>Экран (4:3)</PresentationFormat>
  <Paragraphs>283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Воздушный поток</vt:lpstr>
      <vt:lpstr>КВН по английскому языку</vt:lpstr>
      <vt:lpstr>Hello!  My name is Jason!</vt:lpstr>
      <vt:lpstr>Презентация PowerPoint</vt:lpstr>
      <vt:lpstr>Презентация PowerPoint</vt:lpstr>
      <vt:lpstr>Презентация PowerPoint</vt:lpstr>
      <vt:lpstr>Презентация PowerPoint</vt:lpstr>
      <vt:lpstr>Musical Box</vt:lpstr>
      <vt:lpstr>Homework video “My Class”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Good for you!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КВН по английскому языку</dc:title>
  <dc:creator>Володя</dc:creator>
  <cp:lastModifiedBy>User</cp:lastModifiedBy>
  <cp:revision>53</cp:revision>
  <dcterms:created xsi:type="dcterms:W3CDTF">2014-11-23T11:51:10Z</dcterms:created>
  <dcterms:modified xsi:type="dcterms:W3CDTF">2019-02-10T21:11:26Z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607267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